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751" r:id="rId35"/>
    <p:sldId id="752" r:id="rId36"/>
    <p:sldId id="419" r:id="rId37"/>
    <p:sldId id="400" r:id="rId38"/>
    <p:sldId id="559" r:id="rId39"/>
    <p:sldId id="674" r:id="rId40"/>
    <p:sldId id="558" r:id="rId41"/>
    <p:sldId id="561" r:id="rId42"/>
    <p:sldId id="560" r:id="rId43"/>
    <p:sldId id="568" r:id="rId44"/>
    <p:sldId id="562" r:id="rId45"/>
    <p:sldId id="687" r:id="rId46"/>
    <p:sldId id="689" r:id="rId47"/>
    <p:sldId id="417" r:id="rId48"/>
    <p:sldId id="263" r:id="rId49"/>
    <p:sldId id="572" r:id="rId50"/>
    <p:sldId id="260" r:id="rId51"/>
    <p:sldId id="450" r:id="rId52"/>
    <p:sldId id="449" r:id="rId53"/>
    <p:sldId id="270" r:id="rId54"/>
    <p:sldId id="271" r:id="rId55"/>
    <p:sldId id="272" r:id="rId56"/>
    <p:sldId id="273" r:id="rId57"/>
    <p:sldId id="385" r:id="rId58"/>
    <p:sldId id="603" r:id="rId59"/>
    <p:sldId id="279" r:id="rId60"/>
    <p:sldId id="280" r:id="rId61"/>
    <p:sldId id="281" r:id="rId62"/>
    <p:sldId id="282" r:id="rId63"/>
    <p:sldId id="386" r:id="rId64"/>
    <p:sldId id="387" r:id="rId65"/>
    <p:sldId id="388" r:id="rId66"/>
    <p:sldId id="389" r:id="rId67"/>
    <p:sldId id="390" r:id="rId68"/>
    <p:sldId id="391" r:id="rId69"/>
    <p:sldId id="392" r:id="rId70"/>
    <p:sldId id="393" r:id="rId71"/>
    <p:sldId id="601" r:id="rId72"/>
    <p:sldId id="605" r:id="rId73"/>
    <p:sldId id="606" r:id="rId74"/>
    <p:sldId id="604" r:id="rId75"/>
    <p:sldId id="612" r:id="rId76"/>
    <p:sldId id="613" r:id="rId77"/>
    <p:sldId id="602" r:id="rId78"/>
    <p:sldId id="616" r:id="rId79"/>
    <p:sldId id="614" r:id="rId80"/>
    <p:sldId id="615" r:id="rId81"/>
    <p:sldId id="402" r:id="rId82"/>
    <p:sldId id="410" r:id="rId83"/>
    <p:sldId id="411" r:id="rId84"/>
    <p:sldId id="406" r:id="rId85"/>
    <p:sldId id="403" r:id="rId86"/>
    <p:sldId id="414" r:id="rId87"/>
    <p:sldId id="415" r:id="rId88"/>
    <p:sldId id="416" r:id="rId89"/>
    <p:sldId id="512" r:id="rId90"/>
    <p:sldId id="513" r:id="rId91"/>
    <p:sldId id="409" r:id="rId92"/>
    <p:sldId id="405" r:id="rId93"/>
    <p:sldId id="407" r:id="rId94"/>
    <p:sldId id="404" r:id="rId95"/>
    <p:sldId id="514" r:id="rId96"/>
    <p:sldId id="515" r:id="rId97"/>
    <p:sldId id="570" r:id="rId98"/>
    <p:sldId id="571" r:id="rId99"/>
    <p:sldId id="607" r:id="rId100"/>
    <p:sldId id="608" r:id="rId101"/>
    <p:sldId id="435" r:id="rId102"/>
    <p:sldId id="516" r:id="rId103"/>
    <p:sldId id="685" r:id="rId104"/>
    <p:sldId id="437" r:id="rId105"/>
    <p:sldId id="527" r:id="rId106"/>
    <p:sldId id="528" r:id="rId107"/>
    <p:sldId id="529" r:id="rId108"/>
    <p:sldId id="530" r:id="rId109"/>
    <p:sldId id="518" r:id="rId110"/>
    <p:sldId id="519" r:id="rId111"/>
    <p:sldId id="520" r:id="rId112"/>
    <p:sldId id="521" r:id="rId113"/>
    <p:sldId id="439" r:id="rId114"/>
    <p:sldId id="522" r:id="rId115"/>
    <p:sldId id="523" r:id="rId116"/>
    <p:sldId id="525" r:id="rId117"/>
    <p:sldId id="440" r:id="rId118"/>
    <p:sldId id="442" r:id="rId119"/>
    <p:sldId id="443" r:id="rId120"/>
    <p:sldId id="541" r:id="rId121"/>
    <p:sldId id="544" r:id="rId122"/>
    <p:sldId id="543" r:id="rId123"/>
    <p:sldId id="546" r:id="rId124"/>
    <p:sldId id="547" r:id="rId125"/>
    <p:sldId id="542" r:id="rId126"/>
    <p:sldId id="438" r:id="rId127"/>
    <p:sldId id="531" r:id="rId128"/>
    <p:sldId id="532" r:id="rId129"/>
    <p:sldId id="533" r:id="rId130"/>
    <p:sldId id="534" r:id="rId131"/>
    <p:sldId id="535" r:id="rId132"/>
    <p:sldId id="536" r:id="rId133"/>
    <p:sldId id="537" r:id="rId134"/>
    <p:sldId id="436" r:id="rId135"/>
    <p:sldId id="551" r:id="rId136"/>
    <p:sldId id="693" r:id="rId137"/>
    <p:sldId id="692" r:id="rId138"/>
    <p:sldId id="549" r:id="rId139"/>
    <p:sldId id="538" r:id="rId140"/>
    <p:sldId id="539" r:id="rId141"/>
    <p:sldId id="686" r:id="rId142"/>
    <p:sldId id="540" r:id="rId143"/>
    <p:sldId id="575" r:id="rId144"/>
    <p:sldId id="574" r:id="rId145"/>
    <p:sldId id="576" r:id="rId146"/>
    <p:sldId id="577" r:id="rId147"/>
    <p:sldId id="578" r:id="rId148"/>
    <p:sldId id="579" r:id="rId149"/>
    <p:sldId id="550" r:id="rId150"/>
    <p:sldId id="684" r:id="rId151"/>
    <p:sldId id="548" r:id="rId152"/>
    <p:sldId id="526" r:id="rId153"/>
    <p:sldId id="690" r:id="rId154"/>
    <p:sldId id="694" r:id="rId155"/>
    <p:sldId id="695" r:id="rId156"/>
    <p:sldId id="696" r:id="rId157"/>
    <p:sldId id="609" r:id="rId158"/>
    <p:sldId id="610" r:id="rId159"/>
    <p:sldId id="611" r:id="rId160"/>
    <p:sldId id="617" r:id="rId161"/>
    <p:sldId id="618" r:id="rId162"/>
    <p:sldId id="460" r:id="rId163"/>
    <p:sldId id="552" r:id="rId164"/>
    <p:sldId id="753" r:id="rId165"/>
    <p:sldId id="754" r:id="rId166"/>
    <p:sldId id="462" r:id="rId167"/>
    <p:sldId id="463" r:id="rId168"/>
    <p:sldId id="467" r:id="rId169"/>
    <p:sldId id="469" r:id="rId170"/>
    <p:sldId id="755" r:id="rId171"/>
    <p:sldId id="476" r:id="rId172"/>
    <p:sldId id="475" r:id="rId173"/>
    <p:sldId id="478" r:id="rId174"/>
    <p:sldId id="477" r:id="rId175"/>
    <p:sldId id="479" r:id="rId176"/>
    <p:sldId id="480" r:id="rId177"/>
    <p:sldId id="466" r:id="rId178"/>
    <p:sldId id="464" r:id="rId179"/>
    <p:sldId id="471" r:id="rId180"/>
    <p:sldId id="470" r:id="rId181"/>
    <p:sldId id="473" r:id="rId182"/>
    <p:sldId id="474" r:id="rId183"/>
    <p:sldId id="483" r:id="rId184"/>
    <p:sldId id="481" r:id="rId185"/>
    <p:sldId id="472" r:id="rId186"/>
    <p:sldId id="484" r:id="rId187"/>
    <p:sldId id="486" r:id="rId188"/>
    <p:sldId id="493" r:id="rId189"/>
    <p:sldId id="487" r:id="rId190"/>
    <p:sldId id="490" r:id="rId191"/>
    <p:sldId id="489" r:id="rId192"/>
    <p:sldId id="500" r:id="rId193"/>
    <p:sldId id="491" r:id="rId194"/>
    <p:sldId id="488" r:id="rId195"/>
    <p:sldId id="482" r:id="rId196"/>
    <p:sldId id="497" r:id="rId197"/>
    <p:sldId id="498" r:id="rId198"/>
    <p:sldId id="501" r:id="rId199"/>
    <p:sldId id="496" r:id="rId200"/>
    <p:sldId id="505" r:id="rId201"/>
    <p:sldId id="503" r:id="rId202"/>
    <p:sldId id="502" r:id="rId203"/>
    <p:sldId id="509" r:id="rId204"/>
    <p:sldId id="510" r:id="rId205"/>
    <p:sldId id="506" r:id="rId206"/>
    <p:sldId id="511" r:id="rId207"/>
    <p:sldId id="485" r:id="rId208"/>
    <p:sldId id="620" r:id="rId209"/>
    <p:sldId id="621" r:id="rId210"/>
    <p:sldId id="623" r:id="rId211"/>
    <p:sldId id="625" r:id="rId212"/>
    <p:sldId id="622" r:id="rId213"/>
    <p:sldId id="627" r:id="rId214"/>
    <p:sldId id="626" r:id="rId215"/>
    <p:sldId id="624" r:id="rId216"/>
    <p:sldId id="669" r:id="rId217"/>
    <p:sldId id="670" r:id="rId218"/>
    <p:sldId id="671" r:id="rId219"/>
    <p:sldId id="675" r:id="rId220"/>
    <p:sldId id="664" r:id="rId221"/>
    <p:sldId id="665" r:id="rId222"/>
    <p:sldId id="666" r:id="rId223"/>
    <p:sldId id="667" r:id="rId224"/>
    <p:sldId id="668" r:id="rId225"/>
    <p:sldId id="660" r:id="rId226"/>
    <p:sldId id="659" r:id="rId227"/>
    <p:sldId id="658" r:id="rId228"/>
    <p:sldId id="661" r:id="rId229"/>
    <p:sldId id="663" r:id="rId230"/>
    <p:sldId id="648" r:id="rId231"/>
    <p:sldId id="647" r:id="rId232"/>
    <p:sldId id="649" r:id="rId233"/>
    <p:sldId id="650" r:id="rId234"/>
    <p:sldId id="651" r:id="rId235"/>
    <p:sldId id="652" r:id="rId236"/>
    <p:sldId id="653" r:id="rId237"/>
    <p:sldId id="654" r:id="rId238"/>
    <p:sldId id="656" r:id="rId239"/>
    <p:sldId id="655" r:id="rId240"/>
    <p:sldId id="657" r:id="rId241"/>
    <p:sldId id="744" r:id="rId242"/>
    <p:sldId id="742" r:id="rId243"/>
    <p:sldId id="745" r:id="rId244"/>
    <p:sldId id="746" r:id="rId245"/>
    <p:sldId id="743" r:id="rId246"/>
    <p:sldId id="749" r:id="rId247"/>
    <p:sldId id="748" r:id="rId248"/>
    <p:sldId id="747" r:id="rId249"/>
    <p:sldId id="750" r:id="rId250"/>
    <p:sldId id="284" r:id="rId251"/>
    <p:sldId id="285" r:id="rId252"/>
    <p:sldId id="286" r:id="rId253"/>
    <p:sldId id="355" r:id="rId254"/>
    <p:sldId id="291" r:id="rId255"/>
    <p:sldId id="288" r:id="rId256"/>
    <p:sldId id="292" r:id="rId257"/>
    <p:sldId id="293" r:id="rId258"/>
    <p:sldId id="294" r:id="rId259"/>
    <p:sldId id="297" r:id="rId260"/>
    <p:sldId id="298" r:id="rId261"/>
    <p:sldId id="299" r:id="rId262"/>
    <p:sldId id="300" r:id="rId263"/>
    <p:sldId id="301" r:id="rId264"/>
    <p:sldId id="302" r:id="rId265"/>
    <p:sldId id="303" r:id="rId266"/>
    <p:sldId id="304" r:id="rId267"/>
    <p:sldId id="553" r:id="rId268"/>
    <p:sldId id="554" r:id="rId269"/>
    <p:sldId id="305" r:id="rId270"/>
    <p:sldId id="306" r:id="rId271"/>
    <p:sldId id="555" r:id="rId272"/>
    <p:sldId id="557" r:id="rId273"/>
    <p:sldId id="556" r:id="rId274"/>
    <p:sldId id="307" r:id="rId275"/>
    <p:sldId id="308" r:id="rId276"/>
    <p:sldId id="309" r:id="rId277"/>
    <p:sldId id="310" r:id="rId278"/>
    <p:sldId id="315" r:id="rId279"/>
    <p:sldId id="316" r:id="rId280"/>
    <p:sldId id="317" r:id="rId281"/>
    <p:sldId id="311" r:id="rId282"/>
    <p:sldId id="312" r:id="rId283"/>
    <p:sldId id="313" r:id="rId284"/>
    <p:sldId id="314" r:id="rId285"/>
    <p:sldId id="318" r:id="rId286"/>
    <p:sldId id="319" r:id="rId287"/>
    <p:sldId id="320" r:id="rId288"/>
    <p:sldId id="321" r:id="rId289"/>
    <p:sldId id="322" r:id="rId290"/>
    <p:sldId id="323" r:id="rId291"/>
    <p:sldId id="324" r:id="rId292"/>
    <p:sldId id="326" r:id="rId293"/>
    <p:sldId id="327" r:id="rId294"/>
    <p:sldId id="328" r:id="rId295"/>
    <p:sldId id="329" r:id="rId296"/>
    <p:sldId id="330" r:id="rId297"/>
    <p:sldId id="331" r:id="rId298"/>
    <p:sldId id="332" r:id="rId299"/>
    <p:sldId id="333" r:id="rId300"/>
    <p:sldId id="334" r:id="rId301"/>
    <p:sldId id="335" r:id="rId302"/>
    <p:sldId id="336" r:id="rId303"/>
    <p:sldId id="337" r:id="rId304"/>
    <p:sldId id="338" r:id="rId305"/>
    <p:sldId id="339" r:id="rId306"/>
    <p:sldId id="340" r:id="rId307"/>
    <p:sldId id="341" r:id="rId308"/>
    <p:sldId id="342" r:id="rId309"/>
    <p:sldId id="343" r:id="rId310"/>
    <p:sldId id="344" r:id="rId311"/>
    <p:sldId id="345" r:id="rId312"/>
    <p:sldId id="346" r:id="rId313"/>
    <p:sldId id="347" r:id="rId314"/>
    <p:sldId id="348" r:id="rId315"/>
    <p:sldId id="349" r:id="rId316"/>
    <p:sldId id="350" r:id="rId317"/>
    <p:sldId id="351" r:id="rId318"/>
    <p:sldId id="352" r:id="rId319"/>
    <p:sldId id="353" r:id="rId320"/>
    <p:sldId id="354" r:id="rId321"/>
    <p:sldId id="356" r:id="rId322"/>
    <p:sldId id="357" r:id="rId323"/>
    <p:sldId id="358" r:id="rId324"/>
    <p:sldId id="359" r:id="rId325"/>
    <p:sldId id="360" r:id="rId326"/>
    <p:sldId id="580" r:id="rId327"/>
    <p:sldId id="619" r:id="rId328"/>
    <p:sldId id="581" r:id="rId329"/>
    <p:sldId id="582" r:id="rId330"/>
    <p:sldId id="631" r:id="rId331"/>
    <p:sldId id="628" r:id="rId332"/>
    <p:sldId id="629" r:id="rId333"/>
    <p:sldId id="630" r:id="rId334"/>
    <p:sldId id="697" r:id="rId335"/>
    <p:sldId id="699" r:id="rId336"/>
    <p:sldId id="700" r:id="rId337"/>
    <p:sldId id="698" r:id="rId338"/>
    <p:sldId id="632" r:id="rId339"/>
    <p:sldId id="702" r:id="rId340"/>
    <p:sldId id="703" r:id="rId341"/>
    <p:sldId id="707" r:id="rId342"/>
    <p:sldId id="701" r:id="rId343"/>
    <p:sldId id="633" r:id="rId344"/>
    <p:sldId id="634" r:id="rId345"/>
    <p:sldId id="708" r:id="rId346"/>
    <p:sldId id="704" r:id="rId347"/>
    <p:sldId id="705" r:id="rId348"/>
    <p:sldId id="706" r:id="rId349"/>
    <p:sldId id="710" r:id="rId350"/>
    <p:sldId id="711" r:id="rId351"/>
    <p:sldId id="712" r:id="rId352"/>
    <p:sldId id="709" r:id="rId353"/>
    <p:sldId id="713" r:id="rId354"/>
    <p:sldId id="714" r:id="rId355"/>
    <p:sldId id="729" r:id="rId356"/>
    <p:sldId id="728" r:id="rId357"/>
    <p:sldId id="731" r:id="rId358"/>
    <p:sldId id="727" r:id="rId359"/>
    <p:sldId id="730" r:id="rId360"/>
    <p:sldId id="732" r:id="rId361"/>
    <p:sldId id="733" r:id="rId362"/>
    <p:sldId id="734" r:id="rId363"/>
    <p:sldId id="737" r:id="rId364"/>
    <p:sldId id="738" r:id="rId365"/>
    <p:sldId id="739" r:id="rId366"/>
    <p:sldId id="736" r:id="rId367"/>
    <p:sldId id="735" r:id="rId368"/>
    <p:sldId id="740" r:id="rId369"/>
    <p:sldId id="741" r:id="rId370"/>
    <p:sldId id="718" r:id="rId371"/>
    <p:sldId id="720" r:id="rId372"/>
    <p:sldId id="721" r:id="rId373"/>
    <p:sldId id="723" r:id="rId374"/>
    <p:sldId id="719" r:id="rId375"/>
    <p:sldId id="715" r:id="rId376"/>
    <p:sldId id="716" r:id="rId377"/>
    <p:sldId id="717" r:id="rId378"/>
    <p:sldId id="724" r:id="rId379"/>
    <p:sldId id="725" r:id="rId380"/>
    <p:sldId id="361" r:id="rId381"/>
    <p:sldId id="362" r:id="rId382"/>
    <p:sldId id="363" r:id="rId383"/>
    <p:sldId id="364" r:id="rId384"/>
    <p:sldId id="635" r:id="rId385"/>
    <p:sldId id="638" r:id="rId386"/>
    <p:sldId id="641" r:id="rId387"/>
    <p:sldId id="639" r:id="rId388"/>
    <p:sldId id="640" r:id="rId389"/>
    <p:sldId id="644" r:id="rId390"/>
    <p:sldId id="646" r:id="rId391"/>
    <p:sldId id="673" r:id="rId392"/>
    <p:sldId id="677" r:id="rId393"/>
    <p:sldId id="678" r:id="rId394"/>
    <p:sldId id="645" r:id="rId395"/>
    <p:sldId id="642" r:id="rId396"/>
    <p:sldId id="643" r:id="rId397"/>
    <p:sldId id="683" r:id="rId398"/>
    <p:sldId id="679" r:id="rId399"/>
    <p:sldId id="680" r:id="rId400"/>
    <p:sldId id="681" r:id="rId401"/>
    <p:sldId id="682" r:id="rId402"/>
    <p:sldId id="432" r:id="rId403"/>
    <p:sldId id="433" r:id="rId404"/>
    <p:sldId id="434" r:id="rId405"/>
    <p:sldId id="423" r:id="rId406"/>
    <p:sldId id="563" r:id="rId407"/>
    <p:sldId id="592" r:id="rId408"/>
    <p:sldId id="564" r:id="rId409"/>
    <p:sldId id="565" r:id="rId410"/>
    <p:sldId id="586" r:id="rId411"/>
    <p:sldId id="587" r:id="rId412"/>
    <p:sldId id="588" r:id="rId413"/>
    <p:sldId id="589" r:id="rId414"/>
    <p:sldId id="590" r:id="rId415"/>
    <p:sldId id="591" r:id="rId416"/>
    <p:sldId id="593" r:id="rId417"/>
    <p:sldId id="594" r:id="rId418"/>
    <p:sldId id="595" r:id="rId419"/>
    <p:sldId id="596" r:id="rId420"/>
    <p:sldId id="597" r:id="rId421"/>
    <p:sldId id="598" r:id="rId422"/>
    <p:sldId id="599" r:id="rId423"/>
    <p:sldId id="600" r:id="rId424"/>
    <p:sldId id="583" r:id="rId425"/>
    <p:sldId id="584" r:id="rId426"/>
    <p:sldId id="585" r:id="rId427"/>
    <p:sldId id="566" r:id="rId428"/>
    <p:sldId id="268" r:id="rId429"/>
    <p:sldId id="365" r:id="rId430"/>
    <p:sldId id="366" r:id="rId431"/>
    <p:sldId id="507" r:id="rId432"/>
    <p:sldId id="296" r:id="rId433"/>
    <p:sldId id="290" r:id="rId43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751"/>
            <p14:sldId id="752"/>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753"/>
            <p14:sldId id="754"/>
            <p14:sldId id="462"/>
            <p14:sldId id="463"/>
            <p14:sldId id="467"/>
            <p14:sldId id="469"/>
            <p14:sldId id="755"/>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24"/>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 id="2" name="도우" initials="도" lastIdx="1" clrIdx="1">
    <p:extLst>
      <p:ext uri="{19B8F6BF-5375-455C-9EA6-DF929625EA0E}">
        <p15:presenceInfo xmlns:p15="http://schemas.microsoft.com/office/powerpoint/2012/main" userId="b3fdc41ca2044c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4" d="100"/>
          <a:sy n="114"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presProps" Target="presProp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xmlns=""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xmlns="" id="{5D9AC3FD-A806-4EBD-B90B-3CD603C7F3EE}"/>
              </a:ext>
            </a:extLst>
          </p:cNvPr>
          <p:cNvSpPr>
            <a:spLocks noGrp="1"/>
          </p:cNvSpPr>
          <p:nvPr>
            <p:ph type="dt" sz="half" idx="10"/>
          </p:nvPr>
        </p:nvSpPr>
        <p:spPr/>
        <p:txBody>
          <a:bodyPr/>
          <a:lstStyle/>
          <a:p>
            <a:fld id="{5961A6F7-18CE-4D97-8B22-87968FF9FBF8}" type="datetimeFigureOut">
              <a:rPr lang="ko-KR" altLang="en-US" smtClean="0"/>
              <a:t>2023-02-15</a:t>
            </a:fld>
            <a:endParaRPr lang="ko-KR" altLang="en-US"/>
          </a:p>
        </p:txBody>
      </p:sp>
      <p:sp>
        <p:nvSpPr>
          <p:cNvPr id="5" name="바닥글 개체 틀 4">
            <a:extLst>
              <a:ext uri="{FF2B5EF4-FFF2-40B4-BE49-F238E27FC236}">
                <a16:creationId xmlns:a16="http://schemas.microsoft.com/office/drawing/2014/main" xmlns=""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xmlns=""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xmlns=""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xmlns="" id="{A947AC27-E2EE-453E-84B9-A3DB250B6179}"/>
              </a:ext>
            </a:extLst>
          </p:cNvPr>
          <p:cNvSpPr>
            <a:spLocks noGrp="1"/>
          </p:cNvSpPr>
          <p:nvPr>
            <p:ph type="dt" sz="half" idx="10"/>
          </p:nvPr>
        </p:nvSpPr>
        <p:spPr/>
        <p:txBody>
          <a:bodyPr/>
          <a:lstStyle/>
          <a:p>
            <a:fld id="{5961A6F7-18CE-4D97-8B22-87968FF9FBF8}" type="datetimeFigureOut">
              <a:rPr lang="ko-KR" altLang="en-US" smtClean="0"/>
              <a:t>2023-02-15</a:t>
            </a:fld>
            <a:endParaRPr lang="ko-KR" altLang="en-US"/>
          </a:p>
        </p:txBody>
      </p:sp>
      <p:sp>
        <p:nvSpPr>
          <p:cNvPr id="5" name="바닥글 개체 틀 4">
            <a:extLst>
              <a:ext uri="{FF2B5EF4-FFF2-40B4-BE49-F238E27FC236}">
                <a16:creationId xmlns:a16="http://schemas.microsoft.com/office/drawing/2014/main" xmlns=""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xmlns=""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xmlns=""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xmlns=""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xmlns="" id="{1C76DEC4-3F14-4645-A85E-F57A22A2FEC1}"/>
              </a:ext>
            </a:extLst>
          </p:cNvPr>
          <p:cNvSpPr>
            <a:spLocks noGrp="1"/>
          </p:cNvSpPr>
          <p:nvPr>
            <p:ph type="dt" sz="half" idx="10"/>
          </p:nvPr>
        </p:nvSpPr>
        <p:spPr/>
        <p:txBody>
          <a:bodyPr/>
          <a:lstStyle/>
          <a:p>
            <a:fld id="{5961A6F7-18CE-4D97-8B22-87968FF9FBF8}" type="datetimeFigureOut">
              <a:rPr lang="ko-KR" altLang="en-US" smtClean="0"/>
              <a:t>2023-02-15</a:t>
            </a:fld>
            <a:endParaRPr lang="ko-KR" altLang="en-US"/>
          </a:p>
        </p:txBody>
      </p:sp>
      <p:sp>
        <p:nvSpPr>
          <p:cNvPr id="5" name="바닥글 개체 틀 4">
            <a:extLst>
              <a:ext uri="{FF2B5EF4-FFF2-40B4-BE49-F238E27FC236}">
                <a16:creationId xmlns:a16="http://schemas.microsoft.com/office/drawing/2014/main" xmlns=""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xmlns=""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xmlns=""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xmlns="" id="{AFC29581-CF73-4701-803B-266B2624730F}"/>
              </a:ext>
            </a:extLst>
          </p:cNvPr>
          <p:cNvSpPr>
            <a:spLocks noGrp="1"/>
          </p:cNvSpPr>
          <p:nvPr>
            <p:ph type="dt" sz="half" idx="10"/>
          </p:nvPr>
        </p:nvSpPr>
        <p:spPr/>
        <p:txBody>
          <a:bodyPr/>
          <a:lstStyle/>
          <a:p>
            <a:fld id="{5961A6F7-18CE-4D97-8B22-87968FF9FBF8}" type="datetimeFigureOut">
              <a:rPr lang="ko-KR" altLang="en-US" smtClean="0"/>
              <a:t>2023-02-15</a:t>
            </a:fld>
            <a:endParaRPr lang="ko-KR" altLang="en-US"/>
          </a:p>
        </p:txBody>
      </p:sp>
      <p:sp>
        <p:nvSpPr>
          <p:cNvPr id="5" name="바닥글 개체 틀 4">
            <a:extLst>
              <a:ext uri="{FF2B5EF4-FFF2-40B4-BE49-F238E27FC236}">
                <a16:creationId xmlns:a16="http://schemas.microsoft.com/office/drawing/2014/main" xmlns=""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xmlns=""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xmlns=""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xmlns="" id="{DF0ABCD7-C359-4AFA-8425-996C323D15C8}"/>
              </a:ext>
            </a:extLst>
          </p:cNvPr>
          <p:cNvSpPr>
            <a:spLocks noGrp="1"/>
          </p:cNvSpPr>
          <p:nvPr>
            <p:ph type="dt" sz="half" idx="10"/>
          </p:nvPr>
        </p:nvSpPr>
        <p:spPr/>
        <p:txBody>
          <a:bodyPr/>
          <a:lstStyle/>
          <a:p>
            <a:fld id="{5961A6F7-18CE-4D97-8B22-87968FF9FBF8}" type="datetimeFigureOut">
              <a:rPr lang="ko-KR" altLang="en-US" smtClean="0"/>
              <a:t>2023-02-15</a:t>
            </a:fld>
            <a:endParaRPr lang="ko-KR" altLang="en-US"/>
          </a:p>
        </p:txBody>
      </p:sp>
      <p:sp>
        <p:nvSpPr>
          <p:cNvPr id="5" name="바닥글 개체 틀 4">
            <a:extLst>
              <a:ext uri="{FF2B5EF4-FFF2-40B4-BE49-F238E27FC236}">
                <a16:creationId xmlns:a16="http://schemas.microsoft.com/office/drawing/2014/main" xmlns=""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xmlns=""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xmlns=""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xmlns=""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xmlns="" id="{CB944643-7641-42D1-B6D5-C9C7EAC11298}"/>
              </a:ext>
            </a:extLst>
          </p:cNvPr>
          <p:cNvSpPr>
            <a:spLocks noGrp="1"/>
          </p:cNvSpPr>
          <p:nvPr>
            <p:ph type="dt" sz="half" idx="10"/>
          </p:nvPr>
        </p:nvSpPr>
        <p:spPr/>
        <p:txBody>
          <a:bodyPr/>
          <a:lstStyle/>
          <a:p>
            <a:fld id="{5961A6F7-18CE-4D97-8B22-87968FF9FBF8}" type="datetimeFigureOut">
              <a:rPr lang="ko-KR" altLang="en-US" smtClean="0"/>
              <a:t>2023-02-15</a:t>
            </a:fld>
            <a:endParaRPr lang="ko-KR" altLang="en-US"/>
          </a:p>
        </p:txBody>
      </p:sp>
      <p:sp>
        <p:nvSpPr>
          <p:cNvPr id="6" name="바닥글 개체 틀 5">
            <a:extLst>
              <a:ext uri="{FF2B5EF4-FFF2-40B4-BE49-F238E27FC236}">
                <a16:creationId xmlns:a16="http://schemas.microsoft.com/office/drawing/2014/main" xmlns=""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xmlns=""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xmlns=""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xmlns=""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xmlns=""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xmlns=""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xmlns="" id="{B2A1A04B-45A7-40BE-91D8-38755C79EA77}"/>
              </a:ext>
            </a:extLst>
          </p:cNvPr>
          <p:cNvSpPr>
            <a:spLocks noGrp="1"/>
          </p:cNvSpPr>
          <p:nvPr>
            <p:ph type="dt" sz="half" idx="10"/>
          </p:nvPr>
        </p:nvSpPr>
        <p:spPr/>
        <p:txBody>
          <a:bodyPr/>
          <a:lstStyle/>
          <a:p>
            <a:fld id="{5961A6F7-18CE-4D97-8B22-87968FF9FBF8}" type="datetimeFigureOut">
              <a:rPr lang="ko-KR" altLang="en-US" smtClean="0"/>
              <a:t>2023-02-15</a:t>
            </a:fld>
            <a:endParaRPr lang="ko-KR" altLang="en-US"/>
          </a:p>
        </p:txBody>
      </p:sp>
      <p:sp>
        <p:nvSpPr>
          <p:cNvPr id="8" name="바닥글 개체 틀 7">
            <a:extLst>
              <a:ext uri="{FF2B5EF4-FFF2-40B4-BE49-F238E27FC236}">
                <a16:creationId xmlns:a16="http://schemas.microsoft.com/office/drawing/2014/main" xmlns=""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xmlns=""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xmlns="" id="{C78EB64F-8ED3-41B4-9700-3628CA44285F}"/>
              </a:ext>
            </a:extLst>
          </p:cNvPr>
          <p:cNvSpPr>
            <a:spLocks noGrp="1"/>
          </p:cNvSpPr>
          <p:nvPr>
            <p:ph type="dt" sz="half" idx="10"/>
          </p:nvPr>
        </p:nvSpPr>
        <p:spPr/>
        <p:txBody>
          <a:bodyPr/>
          <a:lstStyle/>
          <a:p>
            <a:fld id="{5961A6F7-18CE-4D97-8B22-87968FF9FBF8}" type="datetimeFigureOut">
              <a:rPr lang="ko-KR" altLang="en-US" smtClean="0"/>
              <a:t>2023-02-15</a:t>
            </a:fld>
            <a:endParaRPr lang="ko-KR" altLang="en-US"/>
          </a:p>
        </p:txBody>
      </p:sp>
      <p:sp>
        <p:nvSpPr>
          <p:cNvPr id="4" name="바닥글 개체 틀 3">
            <a:extLst>
              <a:ext uri="{FF2B5EF4-FFF2-40B4-BE49-F238E27FC236}">
                <a16:creationId xmlns:a16="http://schemas.microsoft.com/office/drawing/2014/main" xmlns=""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xmlns=""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xmlns="" id="{B0CB02B8-4E17-4DA0-A3EA-0676B7C1467D}"/>
              </a:ext>
            </a:extLst>
          </p:cNvPr>
          <p:cNvSpPr>
            <a:spLocks noGrp="1"/>
          </p:cNvSpPr>
          <p:nvPr>
            <p:ph type="dt" sz="half" idx="10"/>
          </p:nvPr>
        </p:nvSpPr>
        <p:spPr/>
        <p:txBody>
          <a:bodyPr/>
          <a:lstStyle/>
          <a:p>
            <a:fld id="{5961A6F7-18CE-4D97-8B22-87968FF9FBF8}" type="datetimeFigureOut">
              <a:rPr lang="ko-KR" altLang="en-US" smtClean="0"/>
              <a:t>2023-02-15</a:t>
            </a:fld>
            <a:endParaRPr lang="ko-KR" altLang="en-US"/>
          </a:p>
        </p:txBody>
      </p:sp>
      <p:sp>
        <p:nvSpPr>
          <p:cNvPr id="3" name="바닥글 개체 틀 2">
            <a:extLst>
              <a:ext uri="{FF2B5EF4-FFF2-40B4-BE49-F238E27FC236}">
                <a16:creationId xmlns:a16="http://schemas.microsoft.com/office/drawing/2014/main" xmlns=""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xmlns=""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xmlns=""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xmlns=""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xmlns="" id="{6E8CB2B1-EBC3-466A-B38E-9AC64511DF39}"/>
              </a:ext>
            </a:extLst>
          </p:cNvPr>
          <p:cNvSpPr>
            <a:spLocks noGrp="1"/>
          </p:cNvSpPr>
          <p:nvPr>
            <p:ph type="dt" sz="half" idx="10"/>
          </p:nvPr>
        </p:nvSpPr>
        <p:spPr/>
        <p:txBody>
          <a:bodyPr/>
          <a:lstStyle/>
          <a:p>
            <a:fld id="{5961A6F7-18CE-4D97-8B22-87968FF9FBF8}" type="datetimeFigureOut">
              <a:rPr lang="ko-KR" altLang="en-US" smtClean="0"/>
              <a:t>2023-02-15</a:t>
            </a:fld>
            <a:endParaRPr lang="ko-KR" altLang="en-US"/>
          </a:p>
        </p:txBody>
      </p:sp>
      <p:sp>
        <p:nvSpPr>
          <p:cNvPr id="6" name="바닥글 개체 틀 5">
            <a:extLst>
              <a:ext uri="{FF2B5EF4-FFF2-40B4-BE49-F238E27FC236}">
                <a16:creationId xmlns:a16="http://schemas.microsoft.com/office/drawing/2014/main" xmlns=""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xmlns=""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xmlns=""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xmlns=""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xmlns="" id="{42464646-9AA8-494A-9141-A0F72F9C0269}"/>
              </a:ext>
            </a:extLst>
          </p:cNvPr>
          <p:cNvSpPr>
            <a:spLocks noGrp="1"/>
          </p:cNvSpPr>
          <p:nvPr>
            <p:ph type="dt" sz="half" idx="10"/>
          </p:nvPr>
        </p:nvSpPr>
        <p:spPr/>
        <p:txBody>
          <a:bodyPr/>
          <a:lstStyle/>
          <a:p>
            <a:fld id="{5961A6F7-18CE-4D97-8B22-87968FF9FBF8}" type="datetimeFigureOut">
              <a:rPr lang="ko-KR" altLang="en-US" smtClean="0"/>
              <a:t>2023-02-15</a:t>
            </a:fld>
            <a:endParaRPr lang="ko-KR" altLang="en-US"/>
          </a:p>
        </p:txBody>
      </p:sp>
      <p:sp>
        <p:nvSpPr>
          <p:cNvPr id="6" name="바닥글 개체 틀 5">
            <a:extLst>
              <a:ext uri="{FF2B5EF4-FFF2-40B4-BE49-F238E27FC236}">
                <a16:creationId xmlns:a16="http://schemas.microsoft.com/office/drawing/2014/main" xmlns=""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xmlns=""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xmlns=""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xmlns=""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xmlns=""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2023-02-15</a:t>
            </a:fld>
            <a:endParaRPr lang="ko-KR" altLang="en-US"/>
          </a:p>
        </p:txBody>
      </p:sp>
      <p:sp>
        <p:nvSpPr>
          <p:cNvPr id="5" name="바닥글 개체 틀 4">
            <a:extLst>
              <a:ext uri="{FF2B5EF4-FFF2-40B4-BE49-F238E27FC236}">
                <a16:creationId xmlns:a16="http://schemas.microsoft.com/office/drawing/2014/main" xmlns=""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xmlns=""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28.xml"/></Relationships>
</file>

<file path=ppt/slides/_rels/slide10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48.xml"/><Relationship Id="rId4" Type="http://schemas.openxmlformats.org/officeDocument/2006/relationships/slide" Target="slide126.xml"/></Relationships>
</file>

<file path=ppt/slides/_rels/slide10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22.jpeg"/></Relationships>
</file>

<file path=ppt/slides/_rels/slide105.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 Target="slide300.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10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0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28.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1.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1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30.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3.jpe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428.xml"/><Relationship Id="rId4" Type="http://schemas.openxmlformats.org/officeDocument/2006/relationships/image" Target="../media/image133.png"/></Relationships>
</file>

<file path=ppt/slides/_rels/slide11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12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30.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24.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2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28.xml"/></Relationships>
</file>

<file path=ppt/slides/_rels/slide12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111.png"/><Relationship Id="rId7" Type="http://schemas.openxmlformats.org/officeDocument/2006/relationships/hyperlink" Target="../Content/ItCS/calendar.php-70.html" TargetMode="Externa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2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1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jpeg"/><Relationship Id="rId7" Type="http://schemas.openxmlformats.org/officeDocument/2006/relationships/slide" Target="slide101.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41.jpeg"/><Relationship Id="rId4" Type="http://schemas.openxmlformats.org/officeDocument/2006/relationships/image" Target="../media/image140.jpeg"/></Relationships>
</file>

<file path=ppt/slides/_rels/slide13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slide" Target="slide101.xml"/><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45.png"/><Relationship Id="rId4" Type="http://schemas.openxmlformats.org/officeDocument/2006/relationships/image" Target="../media/image144.png"/></Relationships>
</file>

<file path=ppt/slides/_rels/slide13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6.jpe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28.xml"/></Relationships>
</file>

<file path=ppt/slides/_rels/slide134.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36.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slide" Target="slide48.xml"/></Relationships>
</file>

<file path=ppt/slides/_rels/slide13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47.jpeg"/></Relationships>
</file>

<file path=ppt/slides/_rels/slide13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3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5" Type="http://schemas.openxmlformats.org/officeDocument/2006/relationships/image" Target="../media/image150.jpeg"/><Relationship Id="rId4" Type="http://schemas.openxmlformats.org/officeDocument/2006/relationships/image" Target="../media/image149.png"/></Relationships>
</file>

<file path=ppt/slides/_rels/slide139.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48.xml"/></Relationships>
</file>

<file path=ppt/slides/_rels/slide141.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2.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4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4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28.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55.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7.png"/></Relationships>
</file>

<file path=ppt/slides/_rels/slide15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hyperlink" Target="../Content/ItCS/Block/" TargetMode="External"/></Relationships>
</file>

<file path=ppt/slides/_rels/slide15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slide" Target="slide428.xml"/><Relationship Id="rId7" Type="http://schemas.openxmlformats.org/officeDocument/2006/relationships/image" Target="../media/image166.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163.jpeg"/><Relationship Id="rId9" Type="http://schemas.openxmlformats.org/officeDocument/2006/relationships/image" Target="../media/image168.png"/></Relationships>
</file>

<file path=ppt/slides/_rels/slide16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6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72.png"/><Relationship Id="rId4" Type="http://schemas.openxmlformats.org/officeDocument/2006/relationships/image" Target="../media/image171.png"/></Relationships>
</file>

<file path=ppt/slides/_rels/slide168.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55.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75.png"/><Relationship Id="rId4" Type="http://schemas.openxmlformats.org/officeDocument/2006/relationships/image" Target="../media/image174.png"/></Relationships>
</file>

<file path=ppt/slides/_rels/slide1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77.png"/></Relationships>
</file>

<file path=ppt/slides/_rels/slide17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175.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178.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56.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9.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59.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84.png"/><Relationship Id="rId4" Type="http://schemas.openxmlformats.org/officeDocument/2006/relationships/image" Target="../media/image183.png"/></Relationships>
</file>

<file path=ppt/slides/_rels/slide18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87.png"/><Relationship Id="rId4" Type="http://schemas.openxmlformats.org/officeDocument/2006/relationships/image" Target="../media/image186.png"/></Relationships>
</file>

<file path=ppt/slides/_rels/slide182.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18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91.jpeg"/><Relationship Id="rId4" Type="http://schemas.openxmlformats.org/officeDocument/2006/relationships/image" Target="../media/image190.png"/></Relationships>
</file>

<file path=ppt/slides/_rels/slide18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94.png"/><Relationship Id="rId4" Type="http://schemas.openxmlformats.org/officeDocument/2006/relationships/image" Target="../media/image193.png"/></Relationships>
</file>

<file path=ppt/slides/_rels/slide18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8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10.png"/><Relationship Id="rId3" Type="http://schemas.openxmlformats.org/officeDocument/2006/relationships/slide" Target="slide48.xml"/><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9.png"/><Relationship Id="rId2" Type="http://schemas.openxmlformats.org/officeDocument/2006/relationships/image" Target="../media/image196.jpeg"/><Relationship Id="rId16"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4" Type="http://schemas.openxmlformats.org/officeDocument/2006/relationships/slide" Target="slide428.xml"/><Relationship Id="rId9" Type="http://schemas.openxmlformats.org/officeDocument/2006/relationships/image" Target="../media/image201.png"/><Relationship Id="rId14" Type="http://schemas.openxmlformats.org/officeDocument/2006/relationships/image" Target="../media/image206.png"/></Relationships>
</file>

<file path=ppt/slides/_rels/slide18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196.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4.jpeg"/><Relationship Id="rId5" Type="http://schemas.openxmlformats.org/officeDocument/2006/relationships/image" Target="../media/image213.png"/><Relationship Id="rId4" Type="http://schemas.openxmlformats.org/officeDocument/2006/relationships/image" Target="../media/image212.png"/></Relationships>
</file>

<file path=ppt/slides/_rels/slide191.xml.rels><?xml version="1.0" encoding="UTF-8" standalone="yes"?>
<Relationships xmlns="http://schemas.openxmlformats.org/package/2006/relationships"><Relationship Id="rId8" Type="http://schemas.openxmlformats.org/officeDocument/2006/relationships/image" Target="../media/image219.jpeg"/><Relationship Id="rId3" Type="http://schemas.openxmlformats.org/officeDocument/2006/relationships/slide" Target="slide428.xml"/><Relationship Id="rId7" Type="http://schemas.openxmlformats.org/officeDocument/2006/relationships/image" Target="../media/image218.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9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19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9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19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9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slide" Target="slide12.xml"/><Relationship Id="rId7" Type="http://schemas.openxmlformats.org/officeDocument/2006/relationships/slide" Target="slide250.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29.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03.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20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2.jpeg"/><Relationship Id="rId4" Type="http://schemas.openxmlformats.org/officeDocument/2006/relationships/image" Target="../media/image231.png"/></Relationships>
</file>

<file path=ppt/slides/_rels/slide20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34.jpeg"/><Relationship Id="rId5" Type="http://schemas.openxmlformats.org/officeDocument/2006/relationships/slide" Target="slide81.xml"/><Relationship Id="rId4" Type="http://schemas.openxmlformats.org/officeDocument/2006/relationships/image" Target="../media/image233.png"/></Relationships>
</file>

<file path=ppt/slides/_rels/slide20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21.xml.rels><?xml version="1.0" encoding="UTF-8" standalone="yes"?>
<Relationships xmlns="http://schemas.openxmlformats.org/package/2006/relationships"><Relationship Id="rId8" Type="http://schemas.openxmlformats.org/officeDocument/2006/relationships/slide" Target="slide205.xml"/><Relationship Id="rId13" Type="http://schemas.openxmlformats.org/officeDocument/2006/relationships/slide" Target="slide323.xml"/><Relationship Id="rId3" Type="http://schemas.openxmlformats.org/officeDocument/2006/relationships/slide" Target="slide166.xml"/><Relationship Id="rId7" Type="http://schemas.openxmlformats.org/officeDocument/2006/relationships/slide" Target="slide198.xml"/><Relationship Id="rId12" Type="http://schemas.openxmlformats.org/officeDocument/2006/relationships/slide" Target="slide265.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7.xml"/><Relationship Id="rId11" Type="http://schemas.openxmlformats.org/officeDocument/2006/relationships/slide" Target="slide254.xml"/><Relationship Id="rId5" Type="http://schemas.openxmlformats.org/officeDocument/2006/relationships/slide" Target="slide183.xml"/><Relationship Id="rId10" Type="http://schemas.openxmlformats.org/officeDocument/2006/relationships/slide" Target="slide86.xml"/><Relationship Id="rId4" Type="http://schemas.openxmlformats.org/officeDocument/2006/relationships/slide" Target="slide177.xml"/><Relationship Id="rId9" Type="http://schemas.openxmlformats.org/officeDocument/2006/relationships/slide" Target="slide82.xml"/><Relationship Id="rId14" Type="http://schemas.openxmlformats.org/officeDocument/2006/relationships/slide" Target="slide428.xml"/></Relationships>
</file>

<file path=ppt/slides/_rels/slide21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21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hyperlink" Target="../Content/ItCS/calendar.php-108.html" TargetMode="External"/></Relationships>
</file>

<file path=ppt/slides/_rels/slide21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21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21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21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217.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slide" Target="slide428.xml"/><Relationship Id="rId7" Type="http://schemas.openxmlformats.org/officeDocument/2006/relationships/image" Target="../media/image247.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6.png"/><Relationship Id="rId4" Type="http://schemas.openxmlformats.org/officeDocument/2006/relationships/hyperlink" Target="../Content/ItCS/BGPlay-master/run_bgplay.html" TargetMode="External"/><Relationship Id="rId9" Type="http://schemas.openxmlformats.org/officeDocument/2006/relationships/image" Target="../media/image249.png"/></Relationships>
</file>

<file path=ppt/slides/_rels/slide21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52.png"/></Relationships>
</file>

<file path=ppt/slides/_rels/slide22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22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7.png"/><Relationship Id="rId4" Type="http://schemas.openxmlformats.org/officeDocument/2006/relationships/image" Target="../media/image256.png"/></Relationships>
</file>

<file path=ppt/slides/_rels/slide22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9.png"/><Relationship Id="rId4" Type="http://schemas.openxmlformats.org/officeDocument/2006/relationships/image" Target="../media/image258.png"/></Relationships>
</file>

<file path=ppt/slides/_rels/slide22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22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260.png"/></Relationships>
</file>

<file path=ppt/slides/_rels/slide22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3.png"/><Relationship Id="rId4" Type="http://schemas.openxmlformats.org/officeDocument/2006/relationships/slide" Target="slide428.xml"/></Relationships>
</file>

<file path=ppt/slides/_rels/slide22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64.jpeg"/></Relationships>
</file>

<file path=ppt/slides/_rels/slide228.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2.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29.xml.rels><?xml version="1.0" encoding="UTF-8" standalone="yes"?>
<Relationships xmlns="http://schemas.openxmlformats.org/package/2006/relationships"><Relationship Id="rId8" Type="http://schemas.openxmlformats.org/officeDocument/2006/relationships/image" Target="../media/image269.png"/><Relationship Id="rId3" Type="http://schemas.openxmlformats.org/officeDocument/2006/relationships/slide" Target="slide428.xml"/><Relationship Id="rId7" Type="http://schemas.openxmlformats.org/officeDocument/2006/relationships/image" Target="../media/image268.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2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2.jpeg"/><Relationship Id="rId5" Type="http://schemas.openxmlformats.org/officeDocument/2006/relationships/image" Target="../media/image271.jpeg"/><Relationship Id="rId4" Type="http://schemas.openxmlformats.org/officeDocument/2006/relationships/image" Target="../media/image270.jpeg"/></Relationships>
</file>

<file path=ppt/slides/_rels/slide23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2.jpeg"/><Relationship Id="rId5" Type="http://schemas.openxmlformats.org/officeDocument/2006/relationships/image" Target="../media/image271.jpeg"/><Relationship Id="rId4" Type="http://schemas.openxmlformats.org/officeDocument/2006/relationships/image" Target="../media/image270.jpeg"/></Relationships>
</file>

<file path=ppt/slides/_rels/slide232.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27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5.jpeg"/><Relationship Id="rId5" Type="http://schemas.openxmlformats.org/officeDocument/2006/relationships/image" Target="../media/image274.jpeg"/><Relationship Id="rId4" Type="http://schemas.openxmlformats.org/officeDocument/2006/relationships/image" Target="../media/image273.jpeg"/></Relationships>
</file>

<file path=ppt/slides/_rels/slide233.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27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5.jpeg"/><Relationship Id="rId5" Type="http://schemas.openxmlformats.org/officeDocument/2006/relationships/image" Target="../media/image274.jpeg"/><Relationship Id="rId4" Type="http://schemas.openxmlformats.org/officeDocument/2006/relationships/image" Target="../media/image273.jpeg"/></Relationships>
</file>

<file path=ppt/slides/_rels/slide234.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27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5.jpeg"/><Relationship Id="rId5" Type="http://schemas.openxmlformats.org/officeDocument/2006/relationships/image" Target="../media/image274.jpeg"/><Relationship Id="rId4" Type="http://schemas.openxmlformats.org/officeDocument/2006/relationships/image" Target="../media/image273.jpeg"/></Relationships>
</file>

<file path=ppt/slides/_rels/slide23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7.jpeg"/></Relationships>
</file>

<file path=ppt/slides/_rels/slide23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8.jpeg"/></Relationships>
</file>

<file path=ppt/slides/_rels/slide23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jpeg"/></Relationships>
</file>

<file path=ppt/slides/_rels/slide238.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27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5.jpeg"/><Relationship Id="rId5" Type="http://schemas.openxmlformats.org/officeDocument/2006/relationships/image" Target="../media/image274.jpeg"/><Relationship Id="rId4" Type="http://schemas.openxmlformats.org/officeDocument/2006/relationships/image" Target="../media/image273.jpeg"/></Relationships>
</file>

<file path=ppt/slides/_rels/slide239.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27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5.jpeg"/><Relationship Id="rId5" Type="http://schemas.openxmlformats.org/officeDocument/2006/relationships/image" Target="../media/image274.jpeg"/><Relationship Id="rId4" Type="http://schemas.openxmlformats.org/officeDocument/2006/relationships/image" Target="../media/image273.jpe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4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2.jpeg"/><Relationship Id="rId4" Type="http://schemas.openxmlformats.org/officeDocument/2006/relationships/image" Target="../media/image281.jpeg"/></Relationships>
</file>

<file path=ppt/slides/_rels/slide24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83.jpeg"/></Relationships>
</file>

<file path=ppt/slides/_rels/slide24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4.jpe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4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5.jpe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4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24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9.png"/></Relationships>
</file>

<file path=ppt/slides/_rels/slide24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4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slide" Target="slide428.xml"/><Relationship Id="rId5" Type="http://schemas.openxmlformats.org/officeDocument/2006/relationships/slide" Target="slide29.xml"/><Relationship Id="rId10" Type="http://schemas.openxmlformats.org/officeDocument/2006/relationships/slide" Target="slide45.xml"/><Relationship Id="rId4" Type="http://schemas.openxmlformats.org/officeDocument/2006/relationships/slide" Target="slide28.xml"/><Relationship Id="rId9" Type="http://schemas.openxmlformats.org/officeDocument/2006/relationships/slide" Target="slide40.xml"/></Relationships>
</file>

<file path=ppt/slides/_rels/slide250.xml.rels><?xml version="1.0" encoding="UTF-8" standalone="yes"?>
<Relationships xmlns="http://schemas.openxmlformats.org/package/2006/relationships"><Relationship Id="rId3" Type="http://schemas.openxmlformats.org/officeDocument/2006/relationships/slide" Target="slide406.xml"/><Relationship Id="rId2" Type="http://schemas.openxmlformats.org/officeDocument/2006/relationships/slide" Target="slide251.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slide" Target="slide2.xml"/></Relationships>
</file>

<file path=ppt/slides/_rels/slide251.xml.rels><?xml version="1.0" encoding="UTF-8" standalone="yes"?>
<Relationships xmlns="http://schemas.openxmlformats.org/package/2006/relationships"><Relationship Id="rId3" Type="http://schemas.openxmlformats.org/officeDocument/2006/relationships/slide" Target="slide252.xml"/><Relationship Id="rId2" Type="http://schemas.openxmlformats.org/officeDocument/2006/relationships/slide" Target="slide250.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80.xml"/><Relationship Id="rId4" Type="http://schemas.openxmlformats.org/officeDocument/2006/relationships/slide" Target="slide321.xml"/></Relationships>
</file>

<file path=ppt/slides/_rels/slide252.xml.rels><?xml version="1.0" encoding="UTF-8" standalone="yes"?>
<Relationships xmlns="http://schemas.openxmlformats.org/package/2006/relationships"><Relationship Id="rId8" Type="http://schemas.openxmlformats.org/officeDocument/2006/relationships/slide" Target="slide265.xml"/><Relationship Id="rId13" Type="http://schemas.openxmlformats.org/officeDocument/2006/relationships/slide" Target="slide294.xml"/><Relationship Id="rId18" Type="http://schemas.openxmlformats.org/officeDocument/2006/relationships/slide" Target="slide428.xml"/><Relationship Id="rId3" Type="http://schemas.openxmlformats.org/officeDocument/2006/relationships/slide" Target="slide254.xml"/><Relationship Id="rId7" Type="http://schemas.openxmlformats.org/officeDocument/2006/relationships/slide" Target="slide263.xml"/><Relationship Id="rId12" Type="http://schemas.openxmlformats.org/officeDocument/2006/relationships/slide" Target="slide288.xml"/><Relationship Id="rId17" Type="http://schemas.openxmlformats.org/officeDocument/2006/relationships/slide" Target="slide251.xml"/><Relationship Id="rId2" Type="http://schemas.openxmlformats.org/officeDocument/2006/relationships/slide" Target="slide253.xml"/><Relationship Id="rId16" Type="http://schemas.openxmlformats.org/officeDocument/2006/relationships/slide" Target="slide317.xml"/><Relationship Id="rId1" Type="http://schemas.openxmlformats.org/officeDocument/2006/relationships/slideLayout" Target="../slideLayouts/slideLayout2.xml"/><Relationship Id="rId6" Type="http://schemas.openxmlformats.org/officeDocument/2006/relationships/slide" Target="slide261.xml"/><Relationship Id="rId11" Type="http://schemas.openxmlformats.org/officeDocument/2006/relationships/slide" Target="slide281.xml"/><Relationship Id="rId5" Type="http://schemas.openxmlformats.org/officeDocument/2006/relationships/slide" Target="slide258.xml"/><Relationship Id="rId15" Type="http://schemas.openxmlformats.org/officeDocument/2006/relationships/slide" Target="slide311.xml"/><Relationship Id="rId10" Type="http://schemas.openxmlformats.org/officeDocument/2006/relationships/slide" Target="slide274.xml"/><Relationship Id="rId4" Type="http://schemas.openxmlformats.org/officeDocument/2006/relationships/slide" Target="slide256.xml"/><Relationship Id="rId9" Type="http://schemas.openxmlformats.org/officeDocument/2006/relationships/slide" Target="slide269.xml"/><Relationship Id="rId14" Type="http://schemas.openxmlformats.org/officeDocument/2006/relationships/slide" Target="slide304.xml"/></Relationships>
</file>

<file path=ppt/slides/_rels/slide25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5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294.png"/><Relationship Id="rId4" Type="http://schemas.openxmlformats.org/officeDocument/2006/relationships/image" Target="../media/image293.png"/></Relationships>
</file>

<file path=ppt/slides/_rels/slide256.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7.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5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9.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02.png"/><Relationship Id="rId4" Type="http://schemas.openxmlformats.org/officeDocument/2006/relationships/image" Target="../media/image301.png"/></Relationships>
</file>

<file path=ppt/slides/_rels/slide261.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2.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263.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4.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09.png"/><Relationship Id="rId4" Type="http://schemas.openxmlformats.org/officeDocument/2006/relationships/image" Target="../media/image308.png"/></Relationships>
</file>

<file path=ppt/slides/_rels/slide26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26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image" Target="../media/image313.png"/><Relationship Id="rId4" Type="http://schemas.openxmlformats.org/officeDocument/2006/relationships/image" Target="../media/image312.png"/></Relationships>
</file>

<file path=ppt/slides/_rels/slide26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26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28.xml"/><Relationship Id="rId7" Type="http://schemas.openxmlformats.org/officeDocument/2006/relationships/image" Target="../media/image41.png"/><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318.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png"/></Relationships>
</file>

<file path=ppt/slides/_rels/slide27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19.png"/></Relationships>
</file>

<file path=ppt/slides/_rels/slide27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image" Target="../media/image322.png"/><Relationship Id="rId4" Type="http://schemas.openxmlformats.org/officeDocument/2006/relationships/image" Target="../media/image321.png"/></Relationships>
</file>

<file path=ppt/slides/_rels/slide27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image" Target="../media/image323.png"/></Relationships>
</file>

<file path=ppt/slides/_rels/slide27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5.xml.rels><?xml version="1.0" encoding="UTF-8" standalone="yes"?>
<Relationships xmlns="http://schemas.openxmlformats.org/package/2006/relationships"><Relationship Id="rId3" Type="http://schemas.openxmlformats.org/officeDocument/2006/relationships/image" Target="../media/image324.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76.xml.rels><?xml version="1.0" encoding="UTF-8" standalone="yes"?>
<Relationships xmlns="http://schemas.openxmlformats.org/package/2006/relationships"><Relationship Id="rId3" Type="http://schemas.openxmlformats.org/officeDocument/2006/relationships/image" Target="../media/image328.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slides/_rels/slide277.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332.png"/><Relationship Id="rId7" Type="http://schemas.openxmlformats.org/officeDocument/2006/relationships/image" Target="../media/image335.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27.png"/><Relationship Id="rId5" Type="http://schemas.openxmlformats.org/officeDocument/2006/relationships/image" Target="../media/image334.png"/><Relationship Id="rId4" Type="http://schemas.openxmlformats.org/officeDocument/2006/relationships/image" Target="../media/image333.gif"/></Relationships>
</file>

<file path=ppt/slides/_rels/slide278.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9.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337.png"/><Relationship Id="rId7" Type="http://schemas.openxmlformats.org/officeDocument/2006/relationships/image" Target="../media/image341.gif"/><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9.gif"/><Relationship Id="rId4" Type="http://schemas.openxmlformats.org/officeDocument/2006/relationships/image" Target="../media/image33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81.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2.xml.rels><?xml version="1.0" encoding="UTF-8" standalone="yes"?>
<Relationships xmlns="http://schemas.openxmlformats.org/package/2006/relationships"><Relationship Id="rId3" Type="http://schemas.openxmlformats.org/officeDocument/2006/relationships/image" Target="../media/image343.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s>
</file>

<file path=ppt/slides/_rels/slide283.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284.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353.png"/></Relationships>
</file>

<file path=ppt/slides/_rels/slide285.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6.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4.png"/><Relationship Id="rId7" Type="http://schemas.openxmlformats.org/officeDocument/2006/relationships/image" Target="../media/image358.gif"/><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57.png"/><Relationship Id="rId5" Type="http://schemas.openxmlformats.org/officeDocument/2006/relationships/image" Target="../media/image356.gif"/><Relationship Id="rId4" Type="http://schemas.openxmlformats.org/officeDocument/2006/relationships/image" Target="../media/image355.png"/><Relationship Id="rId9" Type="http://schemas.openxmlformats.org/officeDocument/2006/relationships/slide" Target="slide428.xml"/></Relationships>
</file>

<file path=ppt/slides/_rels/slide287.xml.rels><?xml version="1.0" encoding="UTF-8" standalone="yes"?>
<Relationships xmlns="http://schemas.openxmlformats.org/package/2006/relationships"><Relationship Id="rId3" Type="http://schemas.openxmlformats.org/officeDocument/2006/relationships/image" Target="../media/image360.gif"/><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8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9.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361.png"/><Relationship Id="rId7" Type="http://schemas.openxmlformats.org/officeDocument/2006/relationships/image" Target="../media/image365.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62.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90.xml.rels><?xml version="1.0" encoding="UTF-8" standalone="yes"?>
<Relationships xmlns="http://schemas.openxmlformats.org/package/2006/relationships"><Relationship Id="rId3" Type="http://schemas.openxmlformats.org/officeDocument/2006/relationships/image" Target="../media/image366.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67.png"/></Relationships>
</file>

<file path=ppt/slides/_rels/slide29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371.png"/></Relationships>
</file>

<file path=ppt/slides/_rels/slide292.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3.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74.gif"/><Relationship Id="rId4" Type="http://schemas.openxmlformats.org/officeDocument/2006/relationships/image" Target="../media/image373.png"/></Relationships>
</file>

<file path=ppt/slides/_rels/slide29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5.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77.png"/><Relationship Id="rId4" Type="http://schemas.openxmlformats.org/officeDocument/2006/relationships/image" Target="../media/image376.png"/></Relationships>
</file>

<file path=ppt/slides/_rels/slide296.xml.rels><?xml version="1.0" encoding="UTF-8" standalone="yes"?>
<Relationships xmlns="http://schemas.openxmlformats.org/package/2006/relationships"><Relationship Id="rId3" Type="http://schemas.openxmlformats.org/officeDocument/2006/relationships/image" Target="../media/image378.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297.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383.png"/></Relationships>
</file>

<file path=ppt/slides/_rels/slide298.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86.png"/><Relationship Id="rId4" Type="http://schemas.openxmlformats.org/officeDocument/2006/relationships/image" Target="../media/image385.png"/></Relationships>
</file>

<file path=ppt/slides/_rels/slide299.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89.png"/><Relationship Id="rId4" Type="http://schemas.openxmlformats.org/officeDocument/2006/relationships/image" Target="../media/image388.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28.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28.xml"/></Relationships>
</file>

<file path=ppt/slides/_rels/slide30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92.png"/><Relationship Id="rId4" Type="http://schemas.openxmlformats.org/officeDocument/2006/relationships/image" Target="../media/image391.png"/></Relationships>
</file>

<file path=ppt/slides/_rels/slide303.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96.gif"/><Relationship Id="rId5" Type="http://schemas.openxmlformats.org/officeDocument/2006/relationships/image" Target="../media/image395.png"/><Relationship Id="rId4" Type="http://schemas.openxmlformats.org/officeDocument/2006/relationships/image" Target="../media/image394.png"/></Relationships>
</file>

<file path=ppt/slides/_rels/slide30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5.xml.rels><?xml version="1.0" encoding="UTF-8" standalone="yes"?>
<Relationships xmlns="http://schemas.openxmlformats.org/package/2006/relationships"><Relationship Id="rId3" Type="http://schemas.openxmlformats.org/officeDocument/2006/relationships/image" Target="../media/image397.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9.png"/><Relationship Id="rId4" Type="http://schemas.openxmlformats.org/officeDocument/2006/relationships/image" Target="../media/image398.png"/></Relationships>
</file>

<file path=ppt/slides/_rels/slide30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402.png"/></Relationships>
</file>

<file path=ppt/slides/_rels/slide307.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308.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405.png"/></Relationships>
</file>

<file path=ppt/slides/_rels/slide309.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397.png"/><Relationship Id="rId7" Type="http://schemas.openxmlformats.org/officeDocument/2006/relationships/image" Target="../media/image409.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s>
</file>

<file path=ppt/slides/_rels/slide311.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2.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image" Target="../media/image410.png"/><Relationship Id="rId7" Type="http://schemas.openxmlformats.org/officeDocument/2006/relationships/image" Target="../media/image414.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411.png"/><Relationship Id="rId9" Type="http://schemas.openxmlformats.org/officeDocument/2006/relationships/slide" Target="slide428.xml"/></Relationships>
</file>

<file path=ppt/slides/_rels/slide313.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416.png"/><Relationship Id="rId7" Type="http://schemas.openxmlformats.org/officeDocument/2006/relationships/image" Target="../media/image420.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419.png"/><Relationship Id="rId5" Type="http://schemas.openxmlformats.org/officeDocument/2006/relationships/image" Target="../media/image418.png"/><Relationship Id="rId4" Type="http://schemas.openxmlformats.org/officeDocument/2006/relationships/image" Target="../media/image417.png"/></Relationships>
</file>

<file path=ppt/slides/_rels/slide314.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5.xml.rels><?xml version="1.0" encoding="UTF-8" standalone="yes"?>
<Relationships xmlns="http://schemas.openxmlformats.org/package/2006/relationships"><Relationship Id="rId8" Type="http://schemas.openxmlformats.org/officeDocument/2006/relationships/image" Target="../media/image426.gif"/><Relationship Id="rId3" Type="http://schemas.openxmlformats.org/officeDocument/2006/relationships/image" Target="../media/image421.png"/><Relationship Id="rId7" Type="http://schemas.openxmlformats.org/officeDocument/2006/relationships/image" Target="../media/image425.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 Id="rId9" Type="http://schemas.openxmlformats.org/officeDocument/2006/relationships/slide" Target="slide428.xml"/></Relationships>
</file>

<file path=ppt/slides/_rels/slide316.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429.png"/><Relationship Id="rId4" Type="http://schemas.openxmlformats.org/officeDocument/2006/relationships/image" Target="../media/image428.png"/></Relationships>
</file>

<file path=ppt/slides/_rels/slide317.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8.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hyperlink" Target="mailto:test01@10.10.1.14" TargetMode="External"/><Relationship Id="rId7" Type="http://schemas.openxmlformats.org/officeDocument/2006/relationships/image" Target="../media/image433.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432.png"/><Relationship Id="rId5" Type="http://schemas.openxmlformats.org/officeDocument/2006/relationships/image" Target="../media/image431.png"/><Relationship Id="rId4" Type="http://schemas.openxmlformats.org/officeDocument/2006/relationships/image" Target="../media/image430.png"/></Relationships>
</file>

<file path=ppt/slides/_rels/slide319.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28.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436.png"/><Relationship Id="rId4" Type="http://schemas.openxmlformats.org/officeDocument/2006/relationships/image" Target="../media/image435.png"/></Relationships>
</file>

<file path=ppt/slides/_rels/slide321.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23.xml"/><Relationship Id="rId7" Type="http://schemas.openxmlformats.org/officeDocument/2006/relationships/slide" Target="slide345.xml"/><Relationship Id="rId12" Type="http://schemas.openxmlformats.org/officeDocument/2006/relationships/slide" Target="slide428.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slide" Target="slide339.xml"/><Relationship Id="rId11" Type="http://schemas.openxmlformats.org/officeDocument/2006/relationships/slide" Target="slide251.xml"/><Relationship Id="rId5" Type="http://schemas.openxmlformats.org/officeDocument/2006/relationships/slide" Target="slide334.xml"/><Relationship Id="rId10" Type="http://schemas.openxmlformats.org/officeDocument/2006/relationships/slide" Target="slide370.xml"/><Relationship Id="rId4" Type="http://schemas.openxmlformats.org/officeDocument/2006/relationships/slide" Target="slide327.xml"/><Relationship Id="rId9" Type="http://schemas.openxmlformats.org/officeDocument/2006/relationships/slide" Target="slide362.xml"/></Relationships>
</file>

<file path=ppt/slides/_rels/slide322.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slide" Target="slide321.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32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24.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image" Target="../media/image438.png"/><Relationship Id="rId7" Type="http://schemas.openxmlformats.org/officeDocument/2006/relationships/image" Target="../media/image441.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slide" Target="slide428.xml"/><Relationship Id="rId9" Type="http://schemas.openxmlformats.org/officeDocument/2006/relationships/image" Target="../media/image443.png"/></Relationships>
</file>

<file path=ppt/slides/_rels/slide325.xml.rels><?xml version="1.0" encoding="UTF-8" standalone="yes"?>
<Relationships xmlns="http://schemas.openxmlformats.org/package/2006/relationships"><Relationship Id="rId8" Type="http://schemas.openxmlformats.org/officeDocument/2006/relationships/image" Target="../media/image448.png"/><Relationship Id="rId3" Type="http://schemas.openxmlformats.org/officeDocument/2006/relationships/slide" Target="slide428.xml"/><Relationship Id="rId7" Type="http://schemas.openxmlformats.org/officeDocument/2006/relationships/image" Target="../media/image447.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32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9.png"/></Relationships>
</file>

<file path=ppt/slides/_rels/slide32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28.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54.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32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61.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9.png"/><Relationship Id="rId4" Type="http://schemas.openxmlformats.org/officeDocument/2006/relationships/image" Target="../media/image458.png"/></Relationships>
</file>

<file path=ppt/slides/_rels/slide331.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65.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462.png"/></Relationships>
</file>

<file path=ppt/slides/_rels/slide33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66.png"/></Relationships>
</file>

<file path=ppt/slides/_rels/slide33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470.png"/><Relationship Id="rId4" Type="http://schemas.openxmlformats.org/officeDocument/2006/relationships/image" Target="../media/image469.png"/></Relationships>
</file>

<file path=ppt/slides/_rels/slide33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35.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74.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73.png"/><Relationship Id="rId5" Type="http://schemas.openxmlformats.org/officeDocument/2006/relationships/image" Target="../media/image472.png"/><Relationship Id="rId4" Type="http://schemas.openxmlformats.org/officeDocument/2006/relationships/image" Target="../media/image471.png"/></Relationships>
</file>

<file path=ppt/slides/_rels/slide336.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78.pn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477.png"/><Relationship Id="rId5" Type="http://schemas.openxmlformats.org/officeDocument/2006/relationships/image" Target="../media/image476.png"/><Relationship Id="rId4" Type="http://schemas.openxmlformats.org/officeDocument/2006/relationships/image" Target="../media/image475.png"/></Relationships>
</file>

<file path=ppt/slides/_rels/slide33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38.xml.rels><?xml version="1.0" encoding="UTF-8" standalone="yes"?>
<Relationships xmlns="http://schemas.openxmlformats.org/package/2006/relationships"><Relationship Id="rId8" Type="http://schemas.openxmlformats.org/officeDocument/2006/relationships/image" Target="../media/image483.png"/><Relationship Id="rId3" Type="http://schemas.openxmlformats.org/officeDocument/2006/relationships/slide" Target="slide428.xml"/><Relationship Id="rId7" Type="http://schemas.openxmlformats.org/officeDocument/2006/relationships/image" Target="../media/image482.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80.png"/><Relationship Id="rId4" Type="http://schemas.openxmlformats.org/officeDocument/2006/relationships/image" Target="../media/image479.png"/></Relationships>
</file>

<file path=ppt/slides/_rels/slide33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74.png"/><Relationship Id="rId5" Type="http://schemas.openxmlformats.org/officeDocument/2006/relationships/image" Target="../media/image485.png"/><Relationship Id="rId4" Type="http://schemas.openxmlformats.org/officeDocument/2006/relationships/image" Target="../media/image484.png"/></Relationships>
</file>

<file path=ppt/slides/_rels/slide341.xml.rels><?xml version="1.0" encoding="UTF-8" standalone="yes"?>
<Relationships xmlns="http://schemas.openxmlformats.org/package/2006/relationships"><Relationship Id="rId3" Type="http://schemas.openxmlformats.org/officeDocument/2006/relationships/image" Target="../media/image475.png"/><Relationship Id="rId7" Type="http://schemas.openxmlformats.org/officeDocument/2006/relationships/slide" Target="slide321.xml"/><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image" Target="../media/image486.png"/><Relationship Id="rId5" Type="http://schemas.openxmlformats.org/officeDocument/2006/relationships/image" Target="../media/image477.png"/><Relationship Id="rId4" Type="http://schemas.openxmlformats.org/officeDocument/2006/relationships/image" Target="../media/image476.png"/></Relationships>
</file>

<file path=ppt/slides/_rels/slide34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4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88.png"/><Relationship Id="rId5" Type="http://schemas.openxmlformats.org/officeDocument/2006/relationships/image" Target="../media/image487.png"/><Relationship Id="rId4" Type="http://schemas.openxmlformats.org/officeDocument/2006/relationships/image" Target="../media/image479.png"/></Relationships>
</file>

<file path=ppt/slides/_rels/slide344.xml.rels><?xml version="1.0" encoding="UTF-8" standalone="yes"?>
<Relationships xmlns="http://schemas.openxmlformats.org/package/2006/relationships"><Relationship Id="rId8" Type="http://schemas.openxmlformats.org/officeDocument/2006/relationships/image" Target="../media/image493.png"/><Relationship Id="rId3" Type="http://schemas.openxmlformats.org/officeDocument/2006/relationships/slide" Target="slide428.xml"/><Relationship Id="rId7" Type="http://schemas.openxmlformats.org/officeDocument/2006/relationships/image" Target="../media/image492.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91.png"/><Relationship Id="rId5" Type="http://schemas.openxmlformats.org/officeDocument/2006/relationships/image" Target="../media/image490.png"/><Relationship Id="rId4" Type="http://schemas.openxmlformats.org/officeDocument/2006/relationships/image" Target="../media/image489.png"/></Relationships>
</file>

<file path=ppt/slides/_rels/slide34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46.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97.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96.png"/><Relationship Id="rId5" Type="http://schemas.openxmlformats.org/officeDocument/2006/relationships/image" Target="../media/image495.gif"/><Relationship Id="rId4" Type="http://schemas.openxmlformats.org/officeDocument/2006/relationships/image" Target="../media/image494.gif"/></Relationships>
</file>

<file path=ppt/slides/_rels/slide34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00.gif"/><Relationship Id="rId5" Type="http://schemas.openxmlformats.org/officeDocument/2006/relationships/image" Target="../media/image499.gif"/><Relationship Id="rId4" Type="http://schemas.openxmlformats.org/officeDocument/2006/relationships/image" Target="../media/image498.gif"/></Relationships>
</file>

<file path=ppt/slides/_rels/slide34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gif"/></Relationships>
</file>

<file path=ppt/slides/_rels/slide349.xml.rels><?xml version="1.0" encoding="UTF-8" standalone="yes"?>
<Relationships xmlns="http://schemas.openxmlformats.org/package/2006/relationships"><Relationship Id="rId8" Type="http://schemas.openxmlformats.org/officeDocument/2006/relationships/image" Target="../media/image508.png"/><Relationship Id="rId3" Type="http://schemas.openxmlformats.org/officeDocument/2006/relationships/slide" Target="slide428.xml"/><Relationship Id="rId7" Type="http://schemas.openxmlformats.org/officeDocument/2006/relationships/image" Target="../media/image507.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06.png"/><Relationship Id="rId5" Type="http://schemas.openxmlformats.org/officeDocument/2006/relationships/image" Target="../media/image505.png"/><Relationship Id="rId4" Type="http://schemas.openxmlformats.org/officeDocument/2006/relationships/image" Target="../media/image504.png"/><Relationship Id="rId9" Type="http://schemas.openxmlformats.org/officeDocument/2006/relationships/image" Target="../media/image509.png"/></Relationships>
</file>

<file path=ppt/slides/_rels/slide3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70.png"/></Relationships>
</file>

<file path=ppt/slides/_rels/slide350.xml.rels><?xml version="1.0" encoding="UTF-8" standalone="yes"?>
<Relationships xmlns="http://schemas.openxmlformats.org/package/2006/relationships"><Relationship Id="rId8" Type="http://schemas.openxmlformats.org/officeDocument/2006/relationships/image" Target="../media/image514.png"/><Relationship Id="rId3" Type="http://schemas.openxmlformats.org/officeDocument/2006/relationships/slide" Target="slide428.xml"/><Relationship Id="rId7" Type="http://schemas.openxmlformats.org/officeDocument/2006/relationships/image" Target="../media/image513.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12.png"/><Relationship Id="rId5" Type="http://schemas.openxmlformats.org/officeDocument/2006/relationships/image" Target="../media/image511.png"/><Relationship Id="rId4" Type="http://schemas.openxmlformats.org/officeDocument/2006/relationships/image" Target="../media/image510.png"/></Relationships>
</file>

<file path=ppt/slides/_rels/slide35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16.gif"/><Relationship Id="rId4" Type="http://schemas.openxmlformats.org/officeDocument/2006/relationships/image" Target="../media/image515.png"/></Relationships>
</file>

<file path=ppt/slides/_rels/slide35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53.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20.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19.png"/><Relationship Id="rId5" Type="http://schemas.openxmlformats.org/officeDocument/2006/relationships/image" Target="../media/image518.png"/><Relationship Id="rId4" Type="http://schemas.openxmlformats.org/officeDocument/2006/relationships/image" Target="../media/image517.png"/></Relationships>
</file>

<file path=ppt/slides/_rels/slide35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4" Type="http://schemas.openxmlformats.org/officeDocument/2006/relationships/image" Target="../media/image519.png"/></Relationships>
</file>

<file path=ppt/slides/_rels/slide35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5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22.png"/><Relationship Id="rId4" Type="http://schemas.openxmlformats.org/officeDocument/2006/relationships/image" Target="../media/image521.png"/></Relationships>
</file>

<file path=ppt/slides/_rels/slide357.xml.rels><?xml version="1.0" encoding="UTF-8" standalone="yes"?>
<Relationships xmlns="http://schemas.openxmlformats.org/package/2006/relationships"><Relationship Id="rId3" Type="http://schemas.openxmlformats.org/officeDocument/2006/relationships/image" Target="../media/image475.png"/><Relationship Id="rId7" Type="http://schemas.openxmlformats.org/officeDocument/2006/relationships/image" Target="../media/image523.png"/><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slide" Target="slide321.xml"/><Relationship Id="rId5" Type="http://schemas.openxmlformats.org/officeDocument/2006/relationships/image" Target="../media/image477.png"/><Relationship Id="rId4" Type="http://schemas.openxmlformats.org/officeDocument/2006/relationships/image" Target="../media/image476.png"/></Relationships>
</file>

<file path=ppt/slides/_rels/slide35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5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25.png"/><Relationship Id="rId5" Type="http://schemas.openxmlformats.org/officeDocument/2006/relationships/image" Target="../media/image524.png"/><Relationship Id="rId4" Type="http://schemas.openxmlformats.org/officeDocument/2006/relationships/image" Target="../media/image523.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360.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91.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27.png"/><Relationship Id="rId5" Type="http://schemas.openxmlformats.org/officeDocument/2006/relationships/image" Target="../media/image488.png"/><Relationship Id="rId4" Type="http://schemas.openxmlformats.org/officeDocument/2006/relationships/image" Target="../media/image526.png"/></Relationships>
</file>

<file path=ppt/slides/_rels/slide36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29.png"/><Relationship Id="rId4" Type="http://schemas.openxmlformats.org/officeDocument/2006/relationships/image" Target="../media/image528.png"/></Relationships>
</file>

<file path=ppt/slides/_rels/slide36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6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32.png"/><Relationship Id="rId5" Type="http://schemas.openxmlformats.org/officeDocument/2006/relationships/image" Target="../media/image531.png"/><Relationship Id="rId4" Type="http://schemas.openxmlformats.org/officeDocument/2006/relationships/image" Target="../media/image530.png"/></Relationships>
</file>

<file path=ppt/slides/_rels/slide364.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36.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35.png"/><Relationship Id="rId5" Type="http://schemas.openxmlformats.org/officeDocument/2006/relationships/image" Target="../media/image534.png"/><Relationship Id="rId4" Type="http://schemas.openxmlformats.org/officeDocument/2006/relationships/image" Target="../media/image533.png"/></Relationships>
</file>

<file path=ppt/slides/_rels/slide36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4" Type="http://schemas.openxmlformats.org/officeDocument/2006/relationships/image" Target="../media/image537.png"/></Relationships>
</file>

<file path=ppt/slides/_rels/slide36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6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38.png"/><Relationship Id="rId4" Type="http://schemas.openxmlformats.org/officeDocument/2006/relationships/image" Target="../media/image479.png"/></Relationships>
</file>

<file path=ppt/slides/_rels/slide368.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42.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539.png"/></Relationships>
</file>

<file path=ppt/slides/_rels/slide36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44.png"/><Relationship Id="rId4" Type="http://schemas.openxmlformats.org/officeDocument/2006/relationships/image" Target="../media/image543.png"/></Relationships>
</file>

<file path=ppt/slides/_rels/slide3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37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9.jpe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7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46.png"/><Relationship Id="rId4" Type="http://schemas.openxmlformats.org/officeDocument/2006/relationships/image" Target="../media/image545.png"/></Relationships>
</file>

<file path=ppt/slides/_rels/slide37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48.png"/><Relationship Id="rId4" Type="http://schemas.openxmlformats.org/officeDocument/2006/relationships/image" Target="../media/image547.png"/></Relationships>
</file>

<file path=ppt/slides/_rels/slide373.xml.rels><?xml version="1.0" encoding="UTF-8" standalone="yes"?>
<Relationships xmlns="http://schemas.openxmlformats.org/package/2006/relationships"><Relationship Id="rId3" Type="http://schemas.openxmlformats.org/officeDocument/2006/relationships/image" Target="../media/image475.png"/><Relationship Id="rId7" Type="http://schemas.openxmlformats.org/officeDocument/2006/relationships/slide" Target="slide321.xml"/><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image" Target="../media/image549.png"/><Relationship Id="rId5" Type="http://schemas.openxmlformats.org/officeDocument/2006/relationships/image" Target="../media/image477.png"/><Relationship Id="rId4" Type="http://schemas.openxmlformats.org/officeDocument/2006/relationships/image" Target="../media/image476.png"/></Relationships>
</file>

<file path=ppt/slides/_rels/slide37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75.xml.rels><?xml version="1.0" encoding="UTF-8" standalone="yes"?>
<Relationships xmlns="http://schemas.openxmlformats.org/package/2006/relationships"><Relationship Id="rId8" Type="http://schemas.openxmlformats.org/officeDocument/2006/relationships/image" Target="../media/image554.png"/><Relationship Id="rId3" Type="http://schemas.openxmlformats.org/officeDocument/2006/relationships/slide" Target="slide428.xml"/><Relationship Id="rId7" Type="http://schemas.openxmlformats.org/officeDocument/2006/relationships/image" Target="../media/image553.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52.png"/><Relationship Id="rId5" Type="http://schemas.openxmlformats.org/officeDocument/2006/relationships/image" Target="../media/image551.png"/><Relationship Id="rId4" Type="http://schemas.openxmlformats.org/officeDocument/2006/relationships/image" Target="../media/image550.png"/></Relationships>
</file>

<file path=ppt/slides/_rels/slide37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4" Type="http://schemas.openxmlformats.org/officeDocument/2006/relationships/image" Target="../media/image555.png"/></Relationships>
</file>

<file path=ppt/slides/_rels/slide37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428.xml"/></Relationships>
</file>

<file path=ppt/slides/_rels/slide380.xml.rels><?xml version="1.0" encoding="UTF-8" standalone="yes"?>
<Relationships xmlns="http://schemas.openxmlformats.org/package/2006/relationships"><Relationship Id="rId3" Type="http://schemas.openxmlformats.org/officeDocument/2006/relationships/slide" Target="slide382.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251.xml"/><Relationship Id="rId4" Type="http://schemas.openxmlformats.org/officeDocument/2006/relationships/slide" Target="slide389.xml"/></Relationships>
</file>

<file path=ppt/slides/_rels/slide381.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slide" Target="slide380.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38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0.xml"/><Relationship Id="rId5" Type="http://schemas.openxmlformats.org/officeDocument/2006/relationships/image" Target="../media/image109.jpeg"/><Relationship Id="rId4" Type="http://schemas.openxmlformats.org/officeDocument/2006/relationships/image" Target="../media/image112.png"/></Relationships>
</file>

<file path=ppt/slides/_rels/slide383.xml.rels><?xml version="1.0" encoding="UTF-8" standalone="yes"?>
<Relationships xmlns="http://schemas.openxmlformats.org/package/2006/relationships"><Relationship Id="rId3" Type="http://schemas.openxmlformats.org/officeDocument/2006/relationships/slide" Target="slide380.xml"/><Relationship Id="rId2" Type="http://schemas.openxmlformats.org/officeDocument/2006/relationships/image" Target="../media/image557.png"/><Relationship Id="rId1" Type="http://schemas.openxmlformats.org/officeDocument/2006/relationships/slideLayout" Target="../slideLayouts/slideLayout2.xml"/><Relationship Id="rId6" Type="http://schemas.openxmlformats.org/officeDocument/2006/relationships/image" Target="../media/image559.png"/><Relationship Id="rId5" Type="http://schemas.openxmlformats.org/officeDocument/2006/relationships/image" Target="../media/image558.png"/><Relationship Id="rId4" Type="http://schemas.openxmlformats.org/officeDocument/2006/relationships/slide" Target="slide428.xml"/></Relationships>
</file>

<file path=ppt/slides/_rels/slide38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85.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77.pn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563.png"/></Relationships>
</file>

<file path=ppt/slides/_rels/slide38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80.xml"/><Relationship Id="rId4" Type="http://schemas.openxmlformats.org/officeDocument/2006/relationships/image" Target="../media/image112.png"/></Relationships>
</file>

<file path=ppt/slides/_rels/slide387.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67.pn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66.png"/><Relationship Id="rId5" Type="http://schemas.openxmlformats.org/officeDocument/2006/relationships/image" Target="../media/image565.png"/><Relationship Id="rId4" Type="http://schemas.openxmlformats.org/officeDocument/2006/relationships/image" Target="../media/image564.png"/></Relationships>
</file>

<file path=ppt/slides/_rels/slide388.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71.pn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9.png"/><Relationship Id="rId4" Type="http://schemas.openxmlformats.org/officeDocument/2006/relationships/image" Target="../media/image568.png"/></Relationships>
</file>

<file path=ppt/slides/_rels/slide38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0.xml"/><Relationship Id="rId5" Type="http://schemas.openxmlformats.org/officeDocument/2006/relationships/image" Target="../media/image109.jpeg"/><Relationship Id="rId4" Type="http://schemas.openxmlformats.org/officeDocument/2006/relationships/image" Target="../media/image112.png"/></Relationships>
</file>

<file path=ppt/slides/_rels/slide3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0.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75.pn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74.png"/><Relationship Id="rId5" Type="http://schemas.openxmlformats.org/officeDocument/2006/relationships/image" Target="../media/image573.png"/><Relationship Id="rId4" Type="http://schemas.openxmlformats.org/officeDocument/2006/relationships/image" Target="../media/image572.png"/></Relationships>
</file>

<file path=ppt/slides/_rels/slide39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 Id="rId5" Type="http://schemas.openxmlformats.org/officeDocument/2006/relationships/image" Target="../media/image577.png"/><Relationship Id="rId4" Type="http://schemas.openxmlformats.org/officeDocument/2006/relationships/image" Target="../media/image576.png"/></Relationships>
</file>

<file path=ppt/slides/_rels/slide392.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80.pn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79.png"/><Relationship Id="rId5" Type="http://schemas.openxmlformats.org/officeDocument/2006/relationships/image" Target="../media/image578.png"/><Relationship Id="rId4" Type="http://schemas.openxmlformats.org/officeDocument/2006/relationships/image" Target="../media/image563.png"/></Relationships>
</file>

<file path=ppt/slides/_rels/slide39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80.xml"/><Relationship Id="rId4" Type="http://schemas.openxmlformats.org/officeDocument/2006/relationships/image" Target="../media/image112.png"/></Relationships>
</file>

<file path=ppt/slides/_rels/slide395.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84.jpe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83.png"/><Relationship Id="rId5" Type="http://schemas.openxmlformats.org/officeDocument/2006/relationships/image" Target="../media/image582.jpeg"/><Relationship Id="rId4" Type="http://schemas.openxmlformats.org/officeDocument/2006/relationships/image" Target="../media/image581.png"/></Relationships>
</file>

<file path=ppt/slides/_rels/slide396.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88.pn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87.jpeg"/><Relationship Id="rId5" Type="http://schemas.openxmlformats.org/officeDocument/2006/relationships/image" Target="../media/image586.png"/><Relationship Id="rId4" Type="http://schemas.openxmlformats.org/officeDocument/2006/relationships/image" Target="../media/image585.png"/></Relationships>
</file>

<file path=ppt/slides/_rels/slide39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0.xml"/><Relationship Id="rId5" Type="http://schemas.openxmlformats.org/officeDocument/2006/relationships/image" Target="../media/image109.jpeg"/><Relationship Id="rId4" Type="http://schemas.openxmlformats.org/officeDocument/2006/relationships/image" Target="../media/image112.png"/></Relationships>
</file>

<file path=ppt/slides/_rels/slide39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 Target="slide428.xml"/></Relationships>
</file>

<file path=ppt/slides/_rels/slide40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03.xml.rels><?xml version="1.0" encoding="UTF-8" standalone="yes"?>
<Relationships xmlns="http://schemas.openxmlformats.org/package/2006/relationships"><Relationship Id="rId3" Type="http://schemas.openxmlformats.org/officeDocument/2006/relationships/slide" Target="slide300.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40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00.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0.xml"/><Relationship Id="rId1" Type="http://schemas.openxmlformats.org/officeDocument/2006/relationships/slideLayout" Target="../slideLayouts/slideLayout2.xml"/><Relationship Id="rId4" Type="http://schemas.openxmlformats.org/officeDocument/2006/relationships/slide" Target="slide408.xml"/></Relationships>
</file>

<file path=ppt/slides/_rels/slide40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0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 Target="slide25.xml"/><Relationship Id="rId7" Type="http://schemas.openxmlformats.org/officeDocument/2006/relationships/image" Target="../media/image83.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slide" Target="slide428.xml"/><Relationship Id="rId9" Type="http://schemas.openxmlformats.org/officeDocument/2006/relationships/image" Target="../media/image85.png"/></Relationships>
</file>

<file path=ppt/slides/_rels/slide41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0.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42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24.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0.xml"/><Relationship Id="rId5" Type="http://schemas.openxmlformats.org/officeDocument/2006/relationships/slide" Target="slide321.xml"/><Relationship Id="rId4" Type="http://schemas.openxmlformats.org/officeDocument/2006/relationships/slide" Target="slide252.xml"/><Relationship Id="rId9" Type="http://schemas.openxmlformats.org/officeDocument/2006/relationships/slide" Target="slide48.xml"/></Relationships>
</file>

<file path=ppt/slides/_rels/slide429.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30.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2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31.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89.jpeg"/><Relationship Id="rId5" Type="http://schemas.openxmlformats.org/officeDocument/2006/relationships/slide" Target="slide428.xml"/><Relationship Id="rId4" Type="http://schemas.openxmlformats.org/officeDocument/2006/relationships/hyperlink" Target="http://www.kocw.net/home/search/kemView.do?kemId=978503" TargetMode="External"/></Relationships>
</file>

<file path=ppt/slides/_rels/slide43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59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93.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archive.ubuntu.com/" TargetMode="External"/><Relationship Id="rId7" Type="http://schemas.openxmlformats.org/officeDocument/2006/relationships/image" Target="../media/image9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slide" Target="slide428.xml"/><Relationship Id="rId10" Type="http://schemas.openxmlformats.org/officeDocument/2006/relationships/image" Target="../media/image98.png"/><Relationship Id="rId4" Type="http://schemas.openxmlformats.org/officeDocument/2006/relationships/hyperlink" Target="http://archive.ubuntu.com/ubuntu/pool/universe/b/bgpdump/" TargetMode="External"/><Relationship Id="rId9"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157.xml"/><Relationship Id="rId13" Type="http://schemas.openxmlformats.org/officeDocument/2006/relationships/slide" Target="slide186.xml"/><Relationship Id="rId18" Type="http://schemas.openxmlformats.org/officeDocument/2006/relationships/slide" Target="slide428.xml"/><Relationship Id="rId3" Type="http://schemas.openxmlformats.org/officeDocument/2006/relationships/slide" Target="slide225.xml"/><Relationship Id="rId7" Type="http://schemas.openxmlformats.org/officeDocument/2006/relationships/slide" Target="slide134.xml"/><Relationship Id="rId12" Type="http://schemas.openxmlformats.org/officeDocument/2006/relationships/slide" Target="slide241.xml"/><Relationship Id="rId17" Type="http://schemas.openxmlformats.org/officeDocument/2006/relationships/slide" Target="slide2.xml"/><Relationship Id="rId2" Type="http://schemas.openxmlformats.org/officeDocument/2006/relationships/slide" Target="slide50.xml"/><Relationship Id="rId16" Type="http://schemas.openxmlformats.org/officeDocument/2006/relationships/slide" Target="slide220.xml"/><Relationship Id="rId1" Type="http://schemas.openxmlformats.org/officeDocument/2006/relationships/slideLayout" Target="../slideLayouts/slideLayout2.xml"/><Relationship Id="rId6" Type="http://schemas.openxmlformats.org/officeDocument/2006/relationships/slide" Target="slide101.xml"/><Relationship Id="rId11" Type="http://schemas.openxmlformats.org/officeDocument/2006/relationships/slide" Target="slide162.xml"/><Relationship Id="rId5" Type="http://schemas.openxmlformats.org/officeDocument/2006/relationships/slide" Target="slide81.xml"/><Relationship Id="rId15" Type="http://schemas.openxmlformats.org/officeDocument/2006/relationships/slide" Target="slide216.xml"/><Relationship Id="rId10" Type="http://schemas.openxmlformats.org/officeDocument/2006/relationships/slide" Target="slide230.xml"/><Relationship Id="rId4" Type="http://schemas.openxmlformats.org/officeDocument/2006/relationships/slide" Target="slide57.xml"/><Relationship Id="rId9" Type="http://schemas.openxmlformats.org/officeDocument/2006/relationships/slide" Target="slide160.xml"/><Relationship Id="rId14" Type="http://schemas.openxmlformats.org/officeDocument/2006/relationships/slide" Target="slide208.xml"/></Relationships>
</file>

<file path=ppt/slides/_rels/slide49.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57.xml"/><Relationship Id="rId7" Type="http://schemas.openxmlformats.org/officeDocument/2006/relationships/slide" Target="slide162.xml"/><Relationship Id="rId2" Type="http://schemas.openxmlformats.org/officeDocument/2006/relationships/slide" Target="slide50.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101.xml"/><Relationship Id="rId10" Type="http://schemas.openxmlformats.org/officeDocument/2006/relationships/slide" Target="slide428.xml"/><Relationship Id="rId4" Type="http://schemas.openxmlformats.org/officeDocument/2006/relationships/slide" Target="slide81.xml"/><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5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01.jpeg"/></Relationships>
</file>

<file path=ppt/slides/_rels/slide5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5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5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5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68.xml"/><Relationship Id="rId18" Type="http://schemas.openxmlformats.org/officeDocument/2006/relationships/slide" Target="slide73.xml"/><Relationship Id="rId3" Type="http://schemas.openxmlformats.org/officeDocument/2006/relationships/slide" Target="slide59.xml"/><Relationship Id="rId21" Type="http://schemas.openxmlformats.org/officeDocument/2006/relationships/slide" Target="slide48.xml"/><Relationship Id="rId7" Type="http://schemas.openxmlformats.org/officeDocument/2006/relationships/slide" Target="slide77.xml"/><Relationship Id="rId12" Type="http://schemas.openxmlformats.org/officeDocument/2006/relationships/slide" Target="slide67.xml"/><Relationship Id="rId17" Type="http://schemas.openxmlformats.org/officeDocument/2006/relationships/slide" Target="slide72.xml"/><Relationship Id="rId2" Type="http://schemas.openxmlformats.org/officeDocument/2006/relationships/slide" Target="slide58.xml"/><Relationship Id="rId16" Type="http://schemas.openxmlformats.org/officeDocument/2006/relationships/slide" Target="slide71.xml"/><Relationship Id="rId20" Type="http://schemas.openxmlformats.org/officeDocument/2006/relationships/slide" Target="slide75.xml"/><Relationship Id="rId1" Type="http://schemas.openxmlformats.org/officeDocument/2006/relationships/slideLayout" Target="../slideLayouts/slideLayout2.xml"/><Relationship Id="rId6" Type="http://schemas.openxmlformats.org/officeDocument/2006/relationships/slide" Target="slide62.xml"/><Relationship Id="rId11" Type="http://schemas.openxmlformats.org/officeDocument/2006/relationships/slide" Target="slide66.xml"/><Relationship Id="rId5" Type="http://schemas.openxmlformats.org/officeDocument/2006/relationships/slide" Target="slide61.xml"/><Relationship Id="rId15" Type="http://schemas.openxmlformats.org/officeDocument/2006/relationships/slide" Target="slide70.xml"/><Relationship Id="rId10" Type="http://schemas.openxmlformats.org/officeDocument/2006/relationships/slide" Target="slide65.xml"/><Relationship Id="rId19" Type="http://schemas.openxmlformats.org/officeDocument/2006/relationships/slide" Target="slide74.xml"/><Relationship Id="rId4" Type="http://schemas.openxmlformats.org/officeDocument/2006/relationships/slide" Target="slide60.xml"/><Relationship Id="rId9" Type="http://schemas.openxmlformats.org/officeDocument/2006/relationships/slide" Target="slide64.xml"/><Relationship Id="rId14" Type="http://schemas.openxmlformats.org/officeDocument/2006/relationships/slide" Target="slide69.xml"/><Relationship Id="rId22" Type="http://schemas.openxmlformats.org/officeDocument/2006/relationships/slide" Target="slide428.xml"/></Relationships>
</file>

<file path=ppt/slides/_rels/slide5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6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2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85.xml"/><Relationship Id="rId7" Type="http://schemas.openxmlformats.org/officeDocument/2006/relationships/slide" Target="slide94.xml"/><Relationship Id="rId12" Type="http://schemas.openxmlformats.org/officeDocument/2006/relationships/slide" Target="slide428.xml"/><Relationship Id="rId2"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91.xml"/><Relationship Id="rId11" Type="http://schemas.openxmlformats.org/officeDocument/2006/relationships/slide" Target="slide48.xml"/><Relationship Id="rId5" Type="http://schemas.openxmlformats.org/officeDocument/2006/relationships/slide" Target="slide57.xml"/><Relationship Id="rId10" Type="http://schemas.openxmlformats.org/officeDocument/2006/relationships/slide" Target="slide99.xml"/><Relationship Id="rId4" Type="http://schemas.openxmlformats.org/officeDocument/2006/relationships/slide" Target="slide86.xml"/><Relationship Id="rId9" Type="http://schemas.openxmlformats.org/officeDocument/2006/relationships/slide" Target="slide98.xml"/></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81.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8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8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8.xml"/></Relationships>
</file>

<file path=ppt/slides/_rels/slide8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81.xml"/><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12.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9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8.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5.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8.xml"/></Relationships>
</file>

<file path=ppt/slides/_rels/slide9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6.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 Id="rId5" Type="http://schemas.openxmlformats.org/officeDocument/2006/relationships/image" Target="../media/image119.gif"/><Relationship Id="rId4" Type="http://schemas.openxmlformats.org/officeDocument/2006/relationships/image" Target="../media/image118.jpeg"/></Relationships>
</file>

<file path=ppt/slides/_rels/slide9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xmlns=""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xmlns=""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xmlns="" id="{A5E7CD1D-F5FF-4ABA-9E73-3D172D994F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xmlns=""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xmlns="" id="{E796E03F-61A7-40DC-BA17-AF73DFFFD8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xmlns=""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xmlns=""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xmlns=""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xmlns=""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xmlns=""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xmlns=""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xmlns=""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xmlns=""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xmlns=""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xmlns="" id="{2DF887C0-C82E-44FB-B4BA-DDF6538BF0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xmlns=""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xmlns=""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xmlns="" id="{6D24071E-C01F-4A53-8413-CAD834AE03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xmlns="" id="{06DA7752-46CB-4B0D-9A3A-C3082E582D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xmlns=""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xmlns=""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xmlns=""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xmlns=""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xmlns=""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xmlns=""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xmlns=""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xmlns=""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xmlns=""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r>
              <a:rPr lang="en-US" altLang="ko-KR" dirty="0"/>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xmlns=""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xmlns=""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xmlns=""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xmlns=""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0520"/>
        </p:xfrm>
        <a:graphic>
          <a:graphicData uri="http://schemas.openxmlformats.org/drawingml/2006/table">
            <a:tbl>
              <a:tblPr/>
              <a:tblGrid>
                <a:gridCol w="9804064">
                  <a:extLst>
                    <a:ext uri="{9D8B030D-6E8A-4147-A177-3AD203B41FA5}">
                      <a16:colId xmlns:a16="http://schemas.microsoft.com/office/drawing/2014/main" xmlns=""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r>
                        <a:rPr lang="ko-KR" altLang="en-US" dirty="0"/>
                        <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r>
                        <a:rPr lang="ko-KR" altLang="en-US" dirty="0"/>
                        <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r>
                        <a:rPr lang="ko-KR" altLang="en-US" dirty="0"/>
                        <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r>
                        <a:rPr lang="ko-KR" altLang="en-US" dirty="0"/>
                        <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r>
                        <a:rPr lang="ko-KR" altLang="en-US" dirty="0"/>
                        <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r>
                        <a:rPr lang="ko-KR" altLang="en-US" dirty="0"/>
                        <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r>
                        <a:rPr lang="ko-KR" altLang="en-US" dirty="0"/>
                        <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r>
                        <a:rPr lang="ko-KR" altLang="en-US" dirty="0"/>
                        <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xmlns="" val="3942037321"/>
                  </a:ext>
                </a:extLst>
              </a:tr>
            </a:tbl>
          </a:graphicData>
        </a:graphic>
      </p:graphicFrame>
      <p:sp>
        <p:nvSpPr>
          <p:cNvPr id="11" name="TextBox 10">
            <a:extLst>
              <a:ext uri="{FF2B5EF4-FFF2-40B4-BE49-F238E27FC236}">
                <a16:creationId xmlns:a16="http://schemas.microsoft.com/office/drawing/2014/main" xmlns=""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xmlns=""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xmlns=""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0520"/>
        </p:xfrm>
        <a:graphic>
          <a:graphicData uri="http://schemas.openxmlformats.org/drawingml/2006/table">
            <a:tbl>
              <a:tblPr/>
              <a:tblGrid>
                <a:gridCol w="9931230">
                  <a:extLst>
                    <a:ext uri="{9D8B030D-6E8A-4147-A177-3AD203B41FA5}">
                      <a16:colId xmlns:a16="http://schemas.microsoft.com/office/drawing/2014/main" xmlns=""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r>
                        <a:rPr lang="ko-KR" altLang="en-US" sz="1800" dirty="0"/>
                        <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r>
                        <a:rPr lang="ko-KR" altLang="en-US" sz="1800" dirty="0"/>
                        <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r>
                        <a:rPr lang="ko-KR" altLang="en-US" sz="1800" dirty="0"/>
                        <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r>
                        <a:rPr lang="ko-KR" altLang="en-US" sz="1800" dirty="0"/>
                        <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r>
                        <a:rPr lang="ko-KR" altLang="en-US" sz="1800" dirty="0"/>
                        <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r>
                        <a:rPr lang="ko-KR" altLang="en-US" sz="1800" dirty="0"/>
                        <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r>
                        <a:rPr lang="ko-KR" altLang="en-US" sz="1800" dirty="0"/>
                        <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r>
                        <a:rPr lang="ko-KR" altLang="en-US" sz="1800" dirty="0"/>
                        <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xmlns=""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xmlns=""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xmlns="" val="1593522546"/>
                    </a:ext>
                  </a:extLst>
                </a:gridCol>
                <a:gridCol w="1816100">
                  <a:extLst>
                    <a:ext uri="{9D8B030D-6E8A-4147-A177-3AD203B41FA5}">
                      <a16:colId xmlns:a16="http://schemas.microsoft.com/office/drawing/2014/main" xmlns=""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xmlns=""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xmlns=""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xmlns=""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xmlns="" val="3411008718"/>
                    </a:ext>
                  </a:extLst>
                </a:gridCol>
                <a:gridCol w="5769017">
                  <a:extLst>
                    <a:ext uri="{9D8B030D-6E8A-4147-A177-3AD203B41FA5}">
                      <a16:colId xmlns:a16="http://schemas.microsoft.com/office/drawing/2014/main" xmlns="" val="235996590"/>
                    </a:ext>
                  </a:extLst>
                </a:gridCol>
                <a:gridCol w="1392900">
                  <a:extLst>
                    <a:ext uri="{9D8B030D-6E8A-4147-A177-3AD203B41FA5}">
                      <a16:colId xmlns:a16="http://schemas.microsoft.com/office/drawing/2014/main" xmlns=""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89228286"/>
                  </a:ext>
                </a:extLst>
              </a:tr>
            </a:tbl>
          </a:graphicData>
        </a:graphic>
      </p:graphicFrame>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xmlns=""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xmlns=""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xmlns="" val="3411008718"/>
                    </a:ext>
                  </a:extLst>
                </a:gridCol>
                <a:gridCol w="5769017">
                  <a:extLst>
                    <a:ext uri="{9D8B030D-6E8A-4147-A177-3AD203B41FA5}">
                      <a16:colId xmlns:a16="http://schemas.microsoft.com/office/drawing/2014/main" xmlns="" val="235996590"/>
                    </a:ext>
                  </a:extLst>
                </a:gridCol>
                <a:gridCol w="1392900">
                  <a:extLst>
                    <a:ext uri="{9D8B030D-6E8A-4147-A177-3AD203B41FA5}">
                      <a16:colId xmlns:a16="http://schemas.microsoft.com/office/drawing/2014/main" xmlns=""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89228286"/>
                  </a:ext>
                </a:extLst>
              </a:tr>
            </a:tbl>
          </a:graphicData>
        </a:graphic>
      </p:graphicFrame>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xmlns=""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xmlns=""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xmlns=""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xmlns="" id="{0621DB74-C5C5-45D7-94E3-2096FB0425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xmlns=""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xmlns=""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xmlns=""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xmlns=""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xmlns=""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xmlns=""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xmlns=""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xmlns=""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xmlns=""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xmlns=""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xmlns=""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xmlns=""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xmlns=""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xmlns=""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xmlns=""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xmlns=""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xmlns=""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xmlns=""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xmlns=""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xmlns=""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xmlns=""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xmlns=""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xmlns=""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xmlns=""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r>
              <a:rPr lang="en-US" altLang="ko-KR" dirty="0"/>
              <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xmlns="" id="{1870B9A7-67FB-4633-B16B-4C6121042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xmlns="" id="{C243831C-CCED-4624-92B0-30413D52F5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xmlns="" id="{A3DBCE3D-038F-4313-B2CD-894935DB4D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xmlns="" id="{30653281-FD19-482F-9E78-ADBBB109AB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xmlns="" id="{3BFE0D1E-C939-4266-A2FC-CEAE660A58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xmlns="" id="{A290837B-894D-4427-8908-25ADC087AD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xmlns="" id="{0AF3C39E-3F5C-4CF9-BDD5-E3A525550A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xmlns="" id="{0F255358-2FC9-4A26-9EB2-3F15E0E93B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xmlns="" id="{3C994ACE-0367-4266-B1A3-945E7CBD41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xmlns="" id="{B6470E3D-C2C7-4636-8E22-E62E2A05AF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xmlns="" id="{532400BB-27E6-432B-B475-C73E1F9385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xmlns="" id="{74037588-0DA4-4996-BEB6-915A7D7D3B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xmlns="" id="{04AE7A01-5A54-4FE0-B416-84FCA9BC4E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xmlns="" id="{2AAC1297-811D-4E73-8BE0-EB604E4A1B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xmlns="" id="{C99FD480-903B-4A69-B3C3-A3073A38DE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xmlns="" id="{3AE2B13E-4195-42E3-A0A3-2C7442E50E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xmlns="" id="{A2A1BA0C-5663-40FF-9876-4B999430D2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xmlns="" id="{D743EF7C-64B3-4FB7-B35B-EA7B873C36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xmlns="" id="{AF4B45EF-2AB1-4A4B-8444-50CEBA75E5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xmlns="" id="{E8565F60-1FA0-4D97-B331-487DD48D73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xmlns=""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xmlns=""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xmlns=""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xmlns=""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xmlns=""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xmlns=""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xmlns=""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xmlns=""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xmlns=""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xmlns=""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xmlns=""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xmlns=""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xmlns=""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xmlns=""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xmlns=""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xmlns=""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xmlns=""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xmlns=""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xmlns=""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xmlns=""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xmlns=""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xmlns=""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xmlns=""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xmlns="" id="{29CAB48A-F59F-4B69-BE10-55E224D4F43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xmlns="" id="{ACAE4728-91AE-4605-AECA-E2829A04A5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xmlns="" id="{3AAF7F9C-EF5F-4D9E-AD97-253DA233237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xmlns="" id="{AF30A985-5860-4876-956E-4A6FB6DEA7C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xmlns="" id="{23BBCD0E-15A4-4BBE-B5A8-0B0737EC1D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xmlns=""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xmlns=""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xmlns=""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xmlns=""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xmlns=""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xmlns=""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xmlns=""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xmlns=""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xmlns=""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xmlns=""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xmlns=""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xmlns=""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xmlns=""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xmlns=""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xmlns="" id="{D357B360-87AF-4CF1-A902-715CEA8CAA0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xmlns=""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xmlns="" id="{5A64F1CE-2950-4803-BC25-03358DBB8E6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xmlns=""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xmlns="" id="{336C1829-F79F-4784-B4F6-1335A65D8AC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xmlns=""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xmlns=""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xmlns=""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xmlns=""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xmlns=""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xmlns=""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xmlns=""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xmlns=""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xmlns=""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xmlns=""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xmlns=""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xmlns=""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xmlns=""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xmlns=""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xmlns=""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xmlns=""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xmlns=""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xmlns=""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xmlns=""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xmlns=""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xmlns=""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xmlns=""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xmlns=""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xmlns=""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xmlns=""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xmlns="" val="1593522546"/>
                    </a:ext>
                  </a:extLst>
                </a:gridCol>
                <a:gridCol w="373314">
                  <a:extLst>
                    <a:ext uri="{9D8B030D-6E8A-4147-A177-3AD203B41FA5}">
                      <a16:colId xmlns:a16="http://schemas.microsoft.com/office/drawing/2014/main" xmlns="" val="1964046374"/>
                    </a:ext>
                  </a:extLst>
                </a:gridCol>
                <a:gridCol w="373314">
                  <a:extLst>
                    <a:ext uri="{9D8B030D-6E8A-4147-A177-3AD203B41FA5}">
                      <a16:colId xmlns:a16="http://schemas.microsoft.com/office/drawing/2014/main" xmlns="" val="2741757376"/>
                    </a:ext>
                  </a:extLst>
                </a:gridCol>
                <a:gridCol w="373314">
                  <a:extLst>
                    <a:ext uri="{9D8B030D-6E8A-4147-A177-3AD203B41FA5}">
                      <a16:colId xmlns:a16="http://schemas.microsoft.com/office/drawing/2014/main" xmlns="" val="1375627817"/>
                    </a:ext>
                  </a:extLst>
                </a:gridCol>
                <a:gridCol w="373314">
                  <a:extLst>
                    <a:ext uri="{9D8B030D-6E8A-4147-A177-3AD203B41FA5}">
                      <a16:colId xmlns:a16="http://schemas.microsoft.com/office/drawing/2014/main" xmlns=""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1078621"/>
                  </a:ext>
                </a:extLst>
              </a:tr>
            </a:tbl>
          </a:graphicData>
        </a:graphic>
      </p:graphicFrame>
      <p:graphicFrame>
        <p:nvGraphicFramePr>
          <p:cNvPr id="21" name="내용 개체 틀 3">
            <a:extLst>
              <a:ext uri="{FF2B5EF4-FFF2-40B4-BE49-F238E27FC236}">
                <a16:creationId xmlns:a16="http://schemas.microsoft.com/office/drawing/2014/main" xmlns=""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xmlns="" val="1593522546"/>
                    </a:ext>
                  </a:extLst>
                </a:gridCol>
                <a:gridCol w="373314">
                  <a:extLst>
                    <a:ext uri="{9D8B030D-6E8A-4147-A177-3AD203B41FA5}">
                      <a16:colId xmlns:a16="http://schemas.microsoft.com/office/drawing/2014/main" xmlns="" val="1964046374"/>
                    </a:ext>
                  </a:extLst>
                </a:gridCol>
                <a:gridCol w="373314">
                  <a:extLst>
                    <a:ext uri="{9D8B030D-6E8A-4147-A177-3AD203B41FA5}">
                      <a16:colId xmlns:a16="http://schemas.microsoft.com/office/drawing/2014/main" xmlns="" val="2741757376"/>
                    </a:ext>
                  </a:extLst>
                </a:gridCol>
                <a:gridCol w="373314">
                  <a:extLst>
                    <a:ext uri="{9D8B030D-6E8A-4147-A177-3AD203B41FA5}">
                      <a16:colId xmlns:a16="http://schemas.microsoft.com/office/drawing/2014/main" xmlns="" val="1375627817"/>
                    </a:ext>
                  </a:extLst>
                </a:gridCol>
                <a:gridCol w="373314">
                  <a:extLst>
                    <a:ext uri="{9D8B030D-6E8A-4147-A177-3AD203B41FA5}">
                      <a16:colId xmlns:a16="http://schemas.microsoft.com/office/drawing/2014/main" xmlns=""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1078621"/>
                  </a:ext>
                </a:extLst>
              </a:tr>
            </a:tbl>
          </a:graphicData>
        </a:graphic>
      </p:graphicFrame>
      <p:graphicFrame>
        <p:nvGraphicFramePr>
          <p:cNvPr id="39" name="내용 개체 틀 3">
            <a:extLst>
              <a:ext uri="{FF2B5EF4-FFF2-40B4-BE49-F238E27FC236}">
                <a16:creationId xmlns:a16="http://schemas.microsoft.com/office/drawing/2014/main" xmlns=""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xmlns=""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1078621"/>
                  </a:ext>
                </a:extLst>
              </a:tr>
            </a:tbl>
          </a:graphicData>
        </a:graphic>
      </p:graphicFrame>
      <p:grpSp>
        <p:nvGrpSpPr>
          <p:cNvPr id="42" name="그룹 41">
            <a:extLst>
              <a:ext uri="{FF2B5EF4-FFF2-40B4-BE49-F238E27FC236}">
                <a16:creationId xmlns:a16="http://schemas.microsoft.com/office/drawing/2014/main" xmlns=""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xmlns=""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xmlns=""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xmlns=""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xmlns=""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xmlns=""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xmlns=""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xmlns=""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xmlns=""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xmlns=""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xmlns=""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xmlns=""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xmlns=""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xmlns=""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xmlns=""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xmlns=""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xmlns=""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xmlns=""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xmlns=""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xmlns=""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xmlns=""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xmlns=""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xmlns=""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xmlns=""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xmlns=""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xmlns=""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xmlns=""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xmlns=""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xmlns=""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xmlns=""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xmlns=""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xmlns=""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xmlns=""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xmlns=""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xmlns=""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xmlns=""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xmlns=""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xmlns=""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xmlns=""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xmlns=""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xmlns=""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xmlns=""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xmlns=""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xmlns=""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xmlns=""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xmlns=""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xmlns=""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xmlns=""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xmlns=""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xmlns=""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xmlns=""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xmlns=""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xmlns=""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xmlns=""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xmlns=""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xmlns=""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xmlns=""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xmlns=""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xmlns=""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xmlns=""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xmlns=""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xmlns=""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xmlns=""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xmlns=""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xmlns=""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xmlns=""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xmlns=""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xmlns=""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xmlns=""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xmlns=""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xmlns=""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xmlns=""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xmlns=""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xmlns=""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xmlns=""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xmlns=""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xmlns=""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xmlns=""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xmlns=""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xmlns=""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xmlns=""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dirty="0"/>
              <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xmlns=""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xmlns="" val="2798934004"/>
                    </a:ext>
                  </a:extLst>
                </a:gridCol>
                <a:gridCol w="2588940">
                  <a:extLst>
                    <a:ext uri="{9D8B030D-6E8A-4147-A177-3AD203B41FA5}">
                      <a16:colId xmlns:a16="http://schemas.microsoft.com/office/drawing/2014/main" xmlns=""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29306403"/>
                  </a:ext>
                </a:extLst>
              </a:tr>
            </a:tbl>
          </a:graphicData>
        </a:graphic>
      </p:graphicFrame>
      <p:grpSp>
        <p:nvGrpSpPr>
          <p:cNvPr id="5" name="그룹 4">
            <a:extLst>
              <a:ext uri="{FF2B5EF4-FFF2-40B4-BE49-F238E27FC236}">
                <a16:creationId xmlns:a16="http://schemas.microsoft.com/office/drawing/2014/main" xmlns=""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xmlns=""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xmlns=""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xmlns=""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xmlns=""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xmlns=""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xmlns=""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xmlns=""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xmlns=""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xmlns=""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xmlns=""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xmlns=""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xmlns=""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xmlns=""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xmlns=""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xmlns=""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xmlns=""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xmlns=""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xmlns=""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xmlns=""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xmlns=""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xmlns=""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xmlns=""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xmlns=""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xmlns=""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xmlns=""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r>
              <a:rPr lang="en-US" altLang="ko-KR" dirty="0"/>
              <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xmlns=""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xmlns=""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xmlns=""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xmlns=""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xmlns=""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xmlns=""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xmlns=""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xmlns=""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xmlns=""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dirty="0"/>
              <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xmlns=""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xmlns=""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xmlns=""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xmlns=""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xmlns=""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xmlns=""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xmlns=""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xmlns=""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xmlns=""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xmlns=""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dirty="0"/>
              <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xmlns=""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xmlns="" val="2591050968"/>
                    </a:ext>
                  </a:extLst>
                </a:gridCol>
                <a:gridCol w="791155">
                  <a:extLst>
                    <a:ext uri="{9D8B030D-6E8A-4147-A177-3AD203B41FA5}">
                      <a16:colId xmlns:a16="http://schemas.microsoft.com/office/drawing/2014/main" xmlns="" val="154879271"/>
                    </a:ext>
                  </a:extLst>
                </a:gridCol>
                <a:gridCol w="591744">
                  <a:extLst>
                    <a:ext uri="{9D8B030D-6E8A-4147-A177-3AD203B41FA5}">
                      <a16:colId xmlns:a16="http://schemas.microsoft.com/office/drawing/2014/main" xmlns="" val="813017851"/>
                    </a:ext>
                  </a:extLst>
                </a:gridCol>
                <a:gridCol w="761651">
                  <a:extLst>
                    <a:ext uri="{9D8B030D-6E8A-4147-A177-3AD203B41FA5}">
                      <a16:colId xmlns:a16="http://schemas.microsoft.com/office/drawing/2014/main" xmlns="" val="3701053458"/>
                    </a:ext>
                  </a:extLst>
                </a:gridCol>
                <a:gridCol w="761651">
                  <a:extLst>
                    <a:ext uri="{9D8B030D-6E8A-4147-A177-3AD203B41FA5}">
                      <a16:colId xmlns:a16="http://schemas.microsoft.com/office/drawing/2014/main" xmlns="" val="2491820619"/>
                    </a:ext>
                  </a:extLst>
                </a:gridCol>
                <a:gridCol w="650752">
                  <a:extLst>
                    <a:ext uri="{9D8B030D-6E8A-4147-A177-3AD203B41FA5}">
                      <a16:colId xmlns:a16="http://schemas.microsoft.com/office/drawing/2014/main" xmlns="" val="3287896795"/>
                    </a:ext>
                  </a:extLst>
                </a:gridCol>
                <a:gridCol w="795758">
                  <a:extLst>
                    <a:ext uri="{9D8B030D-6E8A-4147-A177-3AD203B41FA5}">
                      <a16:colId xmlns:a16="http://schemas.microsoft.com/office/drawing/2014/main" xmlns="" val="3972815226"/>
                    </a:ext>
                  </a:extLst>
                </a:gridCol>
                <a:gridCol w="795758">
                  <a:extLst>
                    <a:ext uri="{9D8B030D-6E8A-4147-A177-3AD203B41FA5}">
                      <a16:colId xmlns:a16="http://schemas.microsoft.com/office/drawing/2014/main" xmlns="" val="1427950572"/>
                    </a:ext>
                  </a:extLst>
                </a:gridCol>
                <a:gridCol w="582538">
                  <a:extLst>
                    <a:ext uri="{9D8B030D-6E8A-4147-A177-3AD203B41FA5}">
                      <a16:colId xmlns:a16="http://schemas.microsoft.com/office/drawing/2014/main" xmlns="" val="667526490"/>
                    </a:ext>
                  </a:extLst>
                </a:gridCol>
                <a:gridCol w="746377">
                  <a:extLst>
                    <a:ext uri="{9D8B030D-6E8A-4147-A177-3AD203B41FA5}">
                      <a16:colId xmlns:a16="http://schemas.microsoft.com/office/drawing/2014/main" xmlns="" val="2599313690"/>
                    </a:ext>
                  </a:extLst>
                </a:gridCol>
                <a:gridCol w="746377">
                  <a:extLst>
                    <a:ext uri="{9D8B030D-6E8A-4147-A177-3AD203B41FA5}">
                      <a16:colId xmlns:a16="http://schemas.microsoft.com/office/drawing/2014/main" xmlns="" val="936026796"/>
                    </a:ext>
                  </a:extLst>
                </a:gridCol>
                <a:gridCol w="681301">
                  <a:extLst>
                    <a:ext uri="{9D8B030D-6E8A-4147-A177-3AD203B41FA5}">
                      <a16:colId xmlns:a16="http://schemas.microsoft.com/office/drawing/2014/main" xmlns=""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xmlns=""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xmlns=""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538372165"/>
                  </a:ext>
                </a:extLst>
              </a:tr>
            </a:tbl>
          </a:graphicData>
        </a:graphic>
      </p:graphicFrame>
      <p:grpSp>
        <p:nvGrpSpPr>
          <p:cNvPr id="5" name="그룹 4">
            <a:extLst>
              <a:ext uri="{FF2B5EF4-FFF2-40B4-BE49-F238E27FC236}">
                <a16:creationId xmlns:a16="http://schemas.microsoft.com/office/drawing/2014/main" xmlns=""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xmlns=""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xmlns=""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xmlns=""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xmlns=""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xmlns=""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xmlns=""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xmlns=""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xmlns=""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xmlns="" id="{13304E49-F340-4E60-A2E7-CD62DC7FD7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xmlns=""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xmlns=""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xmlns=""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xmlns=""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xmlns=""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xmlns=""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xmlns=""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xmlns=""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xmlns=""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xmlns=""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xmlns=""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xmlns=""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xmlns=""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xmlns=""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xmlns=""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xmlns="" id="{5372537D-DD59-416A-A242-C80E31CC4A5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xmlns=""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xmlns=""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xmlns=""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xmlns=""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xmlns=""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xmlns=""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xmlns=""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xmlns=""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xmlns=""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xmlns=""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xmlns=""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xmlns=""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xmlns=""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xmlns=""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xmlns=""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xmlns=""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xmlns=""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xmlns=""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xmlns=""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xmlns="" val="1593522546"/>
                    </a:ext>
                  </a:extLst>
                </a:gridCol>
                <a:gridCol w="3015816">
                  <a:extLst>
                    <a:ext uri="{9D8B030D-6E8A-4147-A177-3AD203B41FA5}">
                      <a16:colId xmlns:a16="http://schemas.microsoft.com/office/drawing/2014/main" xmlns=""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xmlns=""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xmlns=""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xmlns=""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xmlns="" val="3411008718"/>
                    </a:ext>
                  </a:extLst>
                </a:gridCol>
                <a:gridCol w="5769017">
                  <a:extLst>
                    <a:ext uri="{9D8B030D-6E8A-4147-A177-3AD203B41FA5}">
                      <a16:colId xmlns:a16="http://schemas.microsoft.com/office/drawing/2014/main" xmlns="" val="235996590"/>
                    </a:ext>
                  </a:extLst>
                </a:gridCol>
                <a:gridCol w="1392900">
                  <a:extLst>
                    <a:ext uri="{9D8B030D-6E8A-4147-A177-3AD203B41FA5}">
                      <a16:colId xmlns:a16="http://schemas.microsoft.com/office/drawing/2014/main" xmlns=""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89228286"/>
                  </a:ext>
                </a:extLst>
              </a:tr>
            </a:tbl>
          </a:graphicData>
        </a:graphic>
      </p:graphicFrame>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xmlns=""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xmlns=""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xmlns=""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xmlns=""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xmlns=""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xmlns=""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xmlns=""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xmlns=""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xmlns=""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xmlns=""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xmlns=""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xmlns=""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xmlns="" id="{FC9B21D7-D404-448F-8C78-1A51153EB5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xmlns=""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r>
              <a:rPr lang="en-US" altLang="ko-KR" dirty="0"/>
              <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xmlns=""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xmlns="" val="3283276046"/>
                    </a:ext>
                  </a:extLst>
                </a:gridCol>
                <a:gridCol w="5246624">
                  <a:extLst>
                    <a:ext uri="{9D8B030D-6E8A-4147-A177-3AD203B41FA5}">
                      <a16:colId xmlns:a16="http://schemas.microsoft.com/office/drawing/2014/main" xmlns=""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68150549"/>
                  </a:ext>
                </a:extLst>
              </a:tr>
            </a:tbl>
          </a:graphicData>
        </a:graphic>
      </p:graphicFrame>
      <p:grpSp>
        <p:nvGrpSpPr>
          <p:cNvPr id="5" name="그룹 4">
            <a:extLst>
              <a:ext uri="{FF2B5EF4-FFF2-40B4-BE49-F238E27FC236}">
                <a16:creationId xmlns:a16="http://schemas.microsoft.com/office/drawing/2014/main" xmlns=""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xmlns=""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xmlns="" id="{98F7F147-A5DB-4D3F-A47F-20DE3B33B14E}"/>
              </a:ext>
            </a:extLst>
          </p:cNvPr>
          <p:cNvSpPr>
            <a:spLocks noGrp="1"/>
          </p:cNvSpPr>
          <p:nvPr>
            <p:ph idx="1"/>
          </p:nvPr>
        </p:nvSpPr>
        <p:spPr>
          <a:xfrm>
            <a:off x="918884" y="1906309"/>
            <a:ext cx="10515600" cy="4351338"/>
          </a:xfrm>
        </p:spPr>
        <p:txBody>
          <a:bodyPr>
            <a:normAutofit fontScale="850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xmlns=""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xmlns=""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xmlns=""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xmlns=""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xmlns=""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xmlns=""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xmlns=""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xmlns=""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xmlns=""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xmlns=""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xmlns=""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xmlns=""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xmlns=""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xmlns=""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xmlns=""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xmlns=""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xmlns=""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xmlns=""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xmlns=""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xmlns=""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xmlns=""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xmlns=""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xmlns=""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xmlns=""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xmlns=""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xmlns=""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r>
              <a:rPr lang="en-US" altLang="ko-KR" dirty="0"/>
              <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xmlns=""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xmlns=""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xmlns=""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xmlns=""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xmlns=""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xmlns=""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xmlns=""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xmlns=""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xmlns=""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xmlns=""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xmlns=""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xmlns=""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xmlns=""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xmlns=""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xmlns=""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xmlns=""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xmlns=""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xmlns=""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xmlns=""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xmlns=""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xmlns=""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xmlns=""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xmlns=""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xmlns=""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xmlns=""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xmlns=""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xmlns=""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xmlns=""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xmlns=""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xmlns="" val="4082926486"/>
                    </a:ext>
                  </a:extLst>
                </a:gridCol>
                <a:gridCol w="1081096">
                  <a:extLst>
                    <a:ext uri="{9D8B030D-6E8A-4147-A177-3AD203B41FA5}">
                      <a16:colId xmlns:a16="http://schemas.microsoft.com/office/drawing/2014/main" xmlns="" val="2834295377"/>
                    </a:ext>
                  </a:extLst>
                </a:gridCol>
                <a:gridCol w="2827815">
                  <a:extLst>
                    <a:ext uri="{9D8B030D-6E8A-4147-A177-3AD203B41FA5}">
                      <a16:colId xmlns:a16="http://schemas.microsoft.com/office/drawing/2014/main" xmlns="" val="316545484"/>
                    </a:ext>
                  </a:extLst>
                </a:gridCol>
                <a:gridCol w="944097">
                  <a:extLst>
                    <a:ext uri="{9D8B030D-6E8A-4147-A177-3AD203B41FA5}">
                      <a16:colId xmlns:a16="http://schemas.microsoft.com/office/drawing/2014/main" xmlns=""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xmlns=""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67601621"/>
                  </a:ext>
                </a:extLst>
              </a:tr>
            </a:tbl>
          </a:graphicData>
        </a:graphic>
      </p:graphicFrame>
      <p:graphicFrame>
        <p:nvGraphicFramePr>
          <p:cNvPr id="12" name="표 11">
            <a:extLst>
              <a:ext uri="{FF2B5EF4-FFF2-40B4-BE49-F238E27FC236}">
                <a16:creationId xmlns:a16="http://schemas.microsoft.com/office/drawing/2014/main" xmlns=""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xmlns="" val="1299382196"/>
                    </a:ext>
                  </a:extLst>
                </a:gridCol>
                <a:gridCol w="1018495">
                  <a:extLst>
                    <a:ext uri="{9D8B030D-6E8A-4147-A177-3AD203B41FA5}">
                      <a16:colId xmlns:a16="http://schemas.microsoft.com/office/drawing/2014/main" xmlns="" val="1978101040"/>
                    </a:ext>
                  </a:extLst>
                </a:gridCol>
                <a:gridCol w="2664226">
                  <a:extLst>
                    <a:ext uri="{9D8B030D-6E8A-4147-A177-3AD203B41FA5}">
                      <a16:colId xmlns:a16="http://schemas.microsoft.com/office/drawing/2014/main" xmlns="" val="3551419966"/>
                    </a:ext>
                  </a:extLst>
                </a:gridCol>
                <a:gridCol w="889511">
                  <a:extLst>
                    <a:ext uri="{9D8B030D-6E8A-4147-A177-3AD203B41FA5}">
                      <a16:colId xmlns:a16="http://schemas.microsoft.com/office/drawing/2014/main" xmlns=""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xmlns=""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94262386"/>
                  </a:ext>
                </a:extLst>
              </a:tr>
            </a:tbl>
          </a:graphicData>
        </a:graphic>
      </p:graphicFrame>
      <p:grpSp>
        <p:nvGrpSpPr>
          <p:cNvPr id="6" name="그룹 5">
            <a:extLst>
              <a:ext uri="{FF2B5EF4-FFF2-40B4-BE49-F238E27FC236}">
                <a16:creationId xmlns:a16="http://schemas.microsoft.com/office/drawing/2014/main" xmlns=""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xmlns=""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xmlns="" val="1593522546"/>
                    </a:ext>
                  </a:extLst>
                </a:gridCol>
                <a:gridCol w="6643025">
                  <a:extLst>
                    <a:ext uri="{9D8B030D-6E8A-4147-A177-3AD203B41FA5}">
                      <a16:colId xmlns:a16="http://schemas.microsoft.com/office/drawing/2014/main" xmlns=""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xmlns=""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xmlns="" val="1593522546"/>
                    </a:ext>
                  </a:extLst>
                </a:gridCol>
                <a:gridCol w="6643025">
                  <a:extLst>
                    <a:ext uri="{9D8B030D-6E8A-4147-A177-3AD203B41FA5}">
                      <a16:colId xmlns:a16="http://schemas.microsoft.com/office/drawing/2014/main" xmlns=""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xmlns=""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xmlns="" val="3411008718"/>
                    </a:ext>
                  </a:extLst>
                </a:gridCol>
                <a:gridCol w="5769017">
                  <a:extLst>
                    <a:ext uri="{9D8B030D-6E8A-4147-A177-3AD203B41FA5}">
                      <a16:colId xmlns:a16="http://schemas.microsoft.com/office/drawing/2014/main" xmlns="" val="235996590"/>
                    </a:ext>
                  </a:extLst>
                </a:gridCol>
                <a:gridCol w="1392900">
                  <a:extLst>
                    <a:ext uri="{9D8B030D-6E8A-4147-A177-3AD203B41FA5}">
                      <a16:colId xmlns:a16="http://schemas.microsoft.com/office/drawing/2014/main" xmlns=""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89228286"/>
                  </a:ext>
                </a:extLst>
              </a:tr>
            </a:tbl>
          </a:graphicData>
        </a:graphic>
      </p:graphicFrame>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xmlns=""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811" y="2324145"/>
            <a:ext cx="2421195" cy="18261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xmlns="" id="{DFF14212-76AD-4E2A-8B39-82614B3DBF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2171" y="1104272"/>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xmlns=""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940"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xmlns=""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삼성이 </a:t>
            </a:r>
            <a:r>
              <a:rPr lang="en-US" altLang="ko-KR" b="1" dirty="0"/>
              <a:t>13% </a:t>
            </a:r>
            <a:r>
              <a:rPr lang="ko-KR" altLang="en-US" b="1" dirty="0" err="1"/>
              <a:t>올랐어</a:t>
            </a:r>
            <a:endParaRPr lang="ko-KR" altLang="en-US" b="1" dirty="0"/>
          </a:p>
        </p:txBody>
      </p:sp>
      <p:sp>
        <p:nvSpPr>
          <p:cNvPr id="14" name="말풍선: 사각형 13">
            <a:extLst>
              <a:ext uri="{FF2B5EF4-FFF2-40B4-BE49-F238E27FC236}">
                <a16:creationId xmlns:a16="http://schemas.microsoft.com/office/drawing/2014/main" xmlns="" id="{C23A2D9F-4037-4A1C-9A3E-72D98C05A62F}"/>
              </a:ext>
            </a:extLst>
          </p:cNvPr>
          <p:cNvSpPr/>
          <p:nvPr/>
        </p:nvSpPr>
        <p:spPr>
          <a:xfrm>
            <a:off x="3543952" y="2905240"/>
            <a:ext cx="2247007" cy="740529"/>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카카오는 </a:t>
            </a:r>
            <a:r>
              <a:rPr lang="en-US" altLang="ko-KR" b="1" dirty="0"/>
              <a:t>43.6875% </a:t>
            </a:r>
            <a:r>
              <a:rPr lang="ko-KR" altLang="en-US" b="1" dirty="0" err="1"/>
              <a:t>올랐어</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xmlns="" id="{C275BC06-D573-42C9-A887-06339FB5C72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04224" y="647541"/>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xmlns="" id="{5B9BA036-56CC-4842-BA1D-0678EAA061CC}"/>
              </a:ext>
            </a:extLst>
          </p:cNvPr>
          <p:cNvSpPr/>
          <p:nvPr/>
        </p:nvSpPr>
        <p:spPr>
          <a:xfrm>
            <a:off x="580444" y="3426314"/>
            <a:ext cx="2435702" cy="810406"/>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t>비트코인은</a:t>
            </a:r>
            <a:r>
              <a:rPr lang="ko-KR" altLang="en-US" b="1" dirty="0"/>
              <a:t> </a:t>
            </a:r>
            <a:r>
              <a:rPr lang="en-US" altLang="ko-KR" b="1" dirty="0"/>
              <a:t>-43% </a:t>
            </a:r>
            <a:r>
              <a:rPr lang="ko-KR" altLang="en-US" b="1" dirty="0"/>
              <a:t>떨어졌어</a:t>
            </a:r>
          </a:p>
        </p:txBody>
      </p:sp>
      <p:sp>
        <p:nvSpPr>
          <p:cNvPr id="11" name="TextBox 10">
            <a:extLst>
              <a:ext uri="{FF2B5EF4-FFF2-40B4-BE49-F238E27FC236}">
                <a16:creationId xmlns:a16="http://schemas.microsoft.com/office/drawing/2014/main" xmlns="" id="{519C2B79-3073-4430-9E9D-90253A5F30C5}"/>
              </a:ext>
            </a:extLst>
          </p:cNvPr>
          <p:cNvSpPr txBox="1"/>
          <p:nvPr/>
        </p:nvSpPr>
        <p:spPr>
          <a:xfrm>
            <a:off x="1689470" y="1674855"/>
            <a:ext cx="712354" cy="369332"/>
          </a:xfrm>
          <a:prstGeom prst="rect">
            <a:avLst/>
          </a:prstGeom>
          <a:noFill/>
        </p:spPr>
        <p:txBody>
          <a:bodyPr wrap="square" rtlCol="0">
            <a:spAutoFit/>
          </a:bodyPr>
          <a:lstStyle/>
          <a:p>
            <a:r>
              <a:rPr lang="ko-KR" altLang="en-US" dirty="0"/>
              <a:t>양수</a:t>
            </a:r>
          </a:p>
        </p:txBody>
      </p:sp>
      <p:sp>
        <p:nvSpPr>
          <p:cNvPr id="20" name="TextBox 19">
            <a:extLst>
              <a:ext uri="{FF2B5EF4-FFF2-40B4-BE49-F238E27FC236}">
                <a16:creationId xmlns:a16="http://schemas.microsoft.com/office/drawing/2014/main" xmlns="" id="{AA8607C0-93B5-4FB9-9A46-5ACC2CFE7C94}"/>
              </a:ext>
            </a:extLst>
          </p:cNvPr>
          <p:cNvSpPr txBox="1"/>
          <p:nvPr/>
        </p:nvSpPr>
        <p:spPr>
          <a:xfrm>
            <a:off x="5211428" y="1990874"/>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xmlns="" id="{E967E8A8-41E7-4388-A047-55DEE6313A44}"/>
              </a:ext>
            </a:extLst>
          </p:cNvPr>
          <p:cNvSpPr txBox="1"/>
          <p:nvPr/>
        </p:nvSpPr>
        <p:spPr>
          <a:xfrm>
            <a:off x="1999694" y="2831213"/>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xmlns="" id="{F036A16A-7487-4166-BF5A-9C91FB20F653}"/>
              </a:ext>
            </a:extLst>
          </p:cNvPr>
          <p:cNvSpPr txBox="1"/>
          <p:nvPr/>
        </p:nvSpPr>
        <p:spPr>
          <a:xfrm>
            <a:off x="444049" y="1654307"/>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xmlns="" id="{7BF33C61-881D-4500-B873-1BB6C1EB507D}"/>
              </a:ext>
            </a:extLst>
          </p:cNvPr>
          <p:cNvCxnSpPr>
            <a:cxnSpLocks/>
          </p:cNvCxnSpPr>
          <p:nvPr/>
        </p:nvCxnSpPr>
        <p:spPr>
          <a:xfrm>
            <a:off x="838199" y="2035995"/>
            <a:ext cx="171159" cy="288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xmlns="" id="{810B901B-3329-4992-8F43-C97CDF52373A}"/>
              </a:ext>
            </a:extLst>
          </p:cNvPr>
          <p:cNvCxnSpPr>
            <a:cxnSpLocks/>
          </p:cNvCxnSpPr>
          <p:nvPr/>
        </p:nvCxnSpPr>
        <p:spPr>
          <a:xfrm flipH="1">
            <a:off x="1726903" y="2065255"/>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xmlns="" id="{AFBA163A-1341-46A6-8CB6-E7EB9821BB16}"/>
              </a:ext>
            </a:extLst>
          </p:cNvPr>
          <p:cNvCxnSpPr>
            <a:cxnSpLocks/>
          </p:cNvCxnSpPr>
          <p:nvPr/>
        </p:nvCxnSpPr>
        <p:spPr>
          <a:xfrm flipH="1">
            <a:off x="4983276" y="2349881"/>
            <a:ext cx="446015" cy="623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94D0B6A0-04FD-4173-AB7C-08189FFEBB72}"/>
              </a:ext>
            </a:extLst>
          </p:cNvPr>
          <p:cNvCxnSpPr>
            <a:cxnSpLocks/>
          </p:cNvCxnSpPr>
          <p:nvPr/>
        </p:nvCxnSpPr>
        <p:spPr>
          <a:xfrm flipH="1">
            <a:off x="2286000" y="3200545"/>
            <a:ext cx="45640" cy="34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 descr="A tech walkthrough of metal gate I/O transistors(3)">
            <a:extLst>
              <a:ext uri="{FF2B5EF4-FFF2-40B4-BE49-F238E27FC236}">
                <a16:creationId xmlns:a16="http://schemas.microsoft.com/office/drawing/2014/main" xmlns="" id="{CA1AD486-1CFE-4D12-AEF8-275E1FAC53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8006" y="2324145"/>
            <a:ext cx="2586672" cy="1826190"/>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3">
            <a:extLst>
              <a:ext uri="{FF2B5EF4-FFF2-40B4-BE49-F238E27FC236}">
                <a16:creationId xmlns:a16="http://schemas.microsoft.com/office/drawing/2014/main" xmlns="" id="{108A071A-CAEA-451A-9968-3FBE806DB353}"/>
              </a:ext>
            </a:extLst>
          </p:cNvPr>
          <p:cNvPicPr>
            <a:picLocks noChangeAspect="1"/>
          </p:cNvPicPr>
          <p:nvPr/>
        </p:nvPicPr>
        <p:blipFill>
          <a:blip r:embed="rId9"/>
          <a:stretch>
            <a:fillRect/>
          </a:stretch>
        </p:blipFill>
        <p:spPr>
          <a:xfrm>
            <a:off x="6756810" y="4150335"/>
            <a:ext cx="5003045" cy="2306466"/>
          </a:xfrm>
          <a:prstGeom prst="rect">
            <a:avLst/>
          </a:prstGeom>
        </p:spPr>
      </p:pic>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양수</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C 언어 코딩 도장: 36.9 배열을 활용하여 10진수를 2진수로 변환하기">
            <a:extLst>
              <a:ext uri="{FF2B5EF4-FFF2-40B4-BE49-F238E27FC236}">
                <a16:creationId xmlns:a16="http://schemas.microsoft.com/office/drawing/2014/main" xmlns="" id="{53D9718F-035F-4889-91F3-E2C2C5525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427" y="2363343"/>
            <a:ext cx="5607150" cy="309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503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xmlns="" id="{87E3274D-1B65-4BEE-B181-1C4011C39B51}"/>
              </a:ext>
            </a:extLst>
          </p:cNvPr>
          <p:cNvSpPr txBox="1"/>
          <p:nvPr/>
        </p:nvSpPr>
        <p:spPr>
          <a:xfrm>
            <a:off x="2639568" y="210921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(10) = </a:t>
            </a:r>
            <a:r>
              <a:rPr lang="en-US" altLang="ko-KR" dirty="0">
                <a:solidFill>
                  <a:srgbClr val="FF0000"/>
                </a:solidFill>
              </a:rPr>
              <a:t>1</a:t>
            </a:r>
            <a:r>
              <a:rPr lang="en-US" altLang="ko-KR" dirty="0"/>
              <a:t> * 1000 + </a:t>
            </a:r>
            <a:r>
              <a:rPr lang="en-US" altLang="ko-KR" dirty="0">
                <a:solidFill>
                  <a:srgbClr val="FF0000"/>
                </a:solidFill>
              </a:rPr>
              <a:t>3</a:t>
            </a:r>
            <a:r>
              <a:rPr lang="en-US" altLang="ko-KR" dirty="0"/>
              <a:t> * 100 + </a:t>
            </a:r>
            <a:r>
              <a:rPr lang="en-US" altLang="ko-KR" dirty="0">
                <a:solidFill>
                  <a:srgbClr val="FF0000"/>
                </a:solidFill>
              </a:rPr>
              <a:t>2</a:t>
            </a:r>
            <a:r>
              <a:rPr lang="en-US" altLang="ko-KR" dirty="0"/>
              <a:t> * 10 + 4 * 1</a:t>
            </a:r>
            <a:endParaRPr lang="ko-KR" altLang="en-US" dirty="0"/>
          </a:p>
        </p:txBody>
      </p:sp>
      <p:sp>
        <p:nvSpPr>
          <p:cNvPr id="11" name="TextBox 10">
            <a:extLst>
              <a:ext uri="{FF2B5EF4-FFF2-40B4-BE49-F238E27FC236}">
                <a16:creationId xmlns:a16="http://schemas.microsoft.com/office/drawing/2014/main" xmlns="" id="{DF3F50D9-455D-47B7-A559-C99BE2ADA1D1}"/>
              </a:ext>
            </a:extLst>
          </p:cNvPr>
          <p:cNvSpPr txBox="1"/>
          <p:nvPr/>
        </p:nvSpPr>
        <p:spPr>
          <a:xfrm>
            <a:off x="2755392" y="2478548"/>
            <a:ext cx="7370064" cy="369332"/>
          </a:xfrm>
          <a:prstGeom prst="rect">
            <a:avLst/>
          </a:prstGeom>
          <a:noFill/>
        </p:spPr>
        <p:txBody>
          <a:bodyPr wrap="square" rtlCol="0">
            <a:spAutoFit/>
          </a:bodyPr>
          <a:lstStyle/>
          <a:p>
            <a:r>
              <a:rPr lang="en-US" altLang="ko-KR" dirty="0">
                <a:solidFill>
                  <a:srgbClr val="FF0000"/>
                </a:solidFill>
              </a:rPr>
              <a:t>132 </a:t>
            </a:r>
            <a:r>
              <a:rPr lang="en-US" altLang="ko-KR" dirty="0"/>
              <a:t> (10) = </a:t>
            </a:r>
            <a:r>
              <a:rPr lang="en-US" altLang="ko-KR" dirty="0">
                <a:solidFill>
                  <a:srgbClr val="FF0000"/>
                </a:solidFill>
              </a:rPr>
              <a:t>1</a:t>
            </a:r>
            <a:r>
              <a:rPr lang="en-US" altLang="ko-KR" dirty="0"/>
              <a:t> * 100   + </a:t>
            </a:r>
            <a:r>
              <a:rPr lang="en-US" altLang="ko-KR" dirty="0">
                <a:solidFill>
                  <a:srgbClr val="FF0000"/>
                </a:solidFill>
              </a:rPr>
              <a:t>3</a:t>
            </a:r>
            <a:r>
              <a:rPr lang="en-US" altLang="ko-KR" dirty="0"/>
              <a:t> * 10  + </a:t>
            </a:r>
            <a:r>
              <a:rPr lang="en-US" altLang="ko-KR" dirty="0">
                <a:solidFill>
                  <a:srgbClr val="FF0000"/>
                </a:solidFill>
              </a:rPr>
              <a:t>2</a:t>
            </a:r>
            <a:r>
              <a:rPr lang="en-US" altLang="ko-KR" dirty="0"/>
              <a:t> * 1 </a:t>
            </a:r>
            <a:endParaRPr lang="ko-KR" altLang="en-US" dirty="0"/>
          </a:p>
        </p:txBody>
      </p:sp>
      <p:sp>
        <p:nvSpPr>
          <p:cNvPr id="12" name="TextBox 11">
            <a:extLst>
              <a:ext uri="{FF2B5EF4-FFF2-40B4-BE49-F238E27FC236}">
                <a16:creationId xmlns:a16="http://schemas.microsoft.com/office/drawing/2014/main" xmlns="" id="{30E42E42-3E4B-4567-AC5C-75B17D2EC170}"/>
              </a:ext>
            </a:extLst>
          </p:cNvPr>
          <p:cNvSpPr txBox="1"/>
          <p:nvPr/>
        </p:nvSpPr>
        <p:spPr>
          <a:xfrm>
            <a:off x="2639568" y="303254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 </a:t>
            </a:r>
            <a:r>
              <a:rPr lang="en-US" altLang="ko-KR" dirty="0">
                <a:solidFill>
                  <a:srgbClr val="FF0000"/>
                </a:solidFill>
              </a:rPr>
              <a:t>132</a:t>
            </a:r>
            <a:r>
              <a:rPr lang="en-US" altLang="ko-KR" dirty="0"/>
              <a:t> * 10 + 4</a:t>
            </a:r>
            <a:endParaRPr lang="ko-KR" altLang="en-US" dirty="0"/>
          </a:p>
        </p:txBody>
      </p:sp>
      <p:sp>
        <p:nvSpPr>
          <p:cNvPr id="13" name="TextBox 12">
            <a:extLst>
              <a:ext uri="{FF2B5EF4-FFF2-40B4-BE49-F238E27FC236}">
                <a16:creationId xmlns:a16="http://schemas.microsoft.com/office/drawing/2014/main" xmlns="" id="{0C7758AB-604C-4974-B7A0-EF63BFA9C7F8}"/>
              </a:ext>
            </a:extLst>
          </p:cNvPr>
          <p:cNvSpPr txBox="1"/>
          <p:nvPr/>
        </p:nvSpPr>
        <p:spPr>
          <a:xfrm>
            <a:off x="2639568" y="364078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(2) = </a:t>
            </a:r>
            <a:r>
              <a:rPr lang="en-US" altLang="ko-KR" dirty="0">
                <a:solidFill>
                  <a:srgbClr val="FF0000"/>
                </a:solidFill>
              </a:rPr>
              <a:t>1</a:t>
            </a:r>
            <a:r>
              <a:rPr lang="en-US" altLang="ko-KR" dirty="0"/>
              <a:t> * 8 + </a:t>
            </a:r>
            <a:r>
              <a:rPr lang="en-US" altLang="ko-KR" dirty="0">
                <a:solidFill>
                  <a:srgbClr val="FF0000"/>
                </a:solidFill>
              </a:rPr>
              <a:t>1</a:t>
            </a:r>
            <a:r>
              <a:rPr lang="en-US" altLang="ko-KR" dirty="0"/>
              <a:t> * 4 + </a:t>
            </a:r>
            <a:r>
              <a:rPr lang="en-US" altLang="ko-KR" dirty="0">
                <a:solidFill>
                  <a:srgbClr val="FF0000"/>
                </a:solidFill>
              </a:rPr>
              <a:t>0</a:t>
            </a:r>
            <a:r>
              <a:rPr lang="en-US" altLang="ko-KR" dirty="0"/>
              <a:t> * 2 + 1 * 1</a:t>
            </a:r>
            <a:endParaRPr lang="ko-KR" altLang="en-US" dirty="0"/>
          </a:p>
        </p:txBody>
      </p:sp>
      <p:sp>
        <p:nvSpPr>
          <p:cNvPr id="14" name="TextBox 13">
            <a:extLst>
              <a:ext uri="{FF2B5EF4-FFF2-40B4-BE49-F238E27FC236}">
                <a16:creationId xmlns:a16="http://schemas.microsoft.com/office/drawing/2014/main" xmlns="" id="{9750EAFF-2D35-45D4-A521-E350023D6161}"/>
              </a:ext>
            </a:extLst>
          </p:cNvPr>
          <p:cNvSpPr txBox="1"/>
          <p:nvPr/>
        </p:nvSpPr>
        <p:spPr>
          <a:xfrm>
            <a:off x="2767584" y="4010121"/>
            <a:ext cx="7370064" cy="369332"/>
          </a:xfrm>
          <a:prstGeom prst="rect">
            <a:avLst/>
          </a:prstGeom>
          <a:noFill/>
        </p:spPr>
        <p:txBody>
          <a:bodyPr wrap="square" rtlCol="0">
            <a:spAutoFit/>
          </a:bodyPr>
          <a:lstStyle/>
          <a:p>
            <a:r>
              <a:rPr lang="en-US" altLang="ko-KR" dirty="0">
                <a:solidFill>
                  <a:srgbClr val="FF0000"/>
                </a:solidFill>
              </a:rPr>
              <a:t>110 </a:t>
            </a:r>
            <a:r>
              <a:rPr lang="en-US" altLang="ko-KR" dirty="0"/>
              <a:t> (2) = </a:t>
            </a:r>
            <a:r>
              <a:rPr lang="en-US" altLang="ko-KR" dirty="0">
                <a:solidFill>
                  <a:srgbClr val="FF0000"/>
                </a:solidFill>
              </a:rPr>
              <a:t>1</a:t>
            </a:r>
            <a:r>
              <a:rPr lang="en-US" altLang="ko-KR" dirty="0"/>
              <a:t> * 4 + </a:t>
            </a:r>
            <a:r>
              <a:rPr lang="en-US" altLang="ko-KR" dirty="0">
                <a:solidFill>
                  <a:srgbClr val="FF0000"/>
                </a:solidFill>
              </a:rPr>
              <a:t>1</a:t>
            </a:r>
            <a:r>
              <a:rPr lang="en-US" altLang="ko-KR" dirty="0"/>
              <a:t> * 2 + </a:t>
            </a:r>
            <a:r>
              <a:rPr lang="en-US" altLang="ko-KR" dirty="0">
                <a:solidFill>
                  <a:srgbClr val="FF0000"/>
                </a:solidFill>
              </a:rPr>
              <a:t>0</a:t>
            </a:r>
            <a:r>
              <a:rPr lang="en-US" altLang="ko-KR" dirty="0"/>
              <a:t> * 1 </a:t>
            </a:r>
            <a:endParaRPr lang="ko-KR" altLang="en-US" dirty="0"/>
          </a:p>
        </p:txBody>
      </p:sp>
      <p:sp>
        <p:nvSpPr>
          <p:cNvPr id="15" name="TextBox 14">
            <a:extLst>
              <a:ext uri="{FF2B5EF4-FFF2-40B4-BE49-F238E27FC236}">
                <a16:creationId xmlns:a16="http://schemas.microsoft.com/office/drawing/2014/main" xmlns="" id="{BF9CFC94-5A14-40BD-9076-150E1E88D159}"/>
              </a:ext>
            </a:extLst>
          </p:cNvPr>
          <p:cNvSpPr txBox="1"/>
          <p:nvPr/>
        </p:nvSpPr>
        <p:spPr>
          <a:xfrm>
            <a:off x="2639568" y="456411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 </a:t>
            </a:r>
            <a:r>
              <a:rPr lang="en-US" altLang="ko-KR" dirty="0">
                <a:solidFill>
                  <a:srgbClr val="FF0000"/>
                </a:solidFill>
              </a:rPr>
              <a:t>110</a:t>
            </a:r>
            <a:r>
              <a:rPr lang="en-US" altLang="ko-KR" dirty="0"/>
              <a:t> * 2 + 1</a:t>
            </a:r>
            <a:endParaRPr lang="ko-KR" altLang="en-US" dirty="0"/>
          </a:p>
        </p:txBody>
      </p:sp>
      <p:cxnSp>
        <p:nvCxnSpPr>
          <p:cNvPr id="22" name="직선 화살표 연결선 21">
            <a:extLst>
              <a:ext uri="{FF2B5EF4-FFF2-40B4-BE49-F238E27FC236}">
                <a16:creationId xmlns:a16="http://schemas.microsoft.com/office/drawing/2014/main" xmlns="" id="{C3E253C8-FEE4-414F-B183-C27EE0BC841F}"/>
              </a:ext>
            </a:extLst>
          </p:cNvPr>
          <p:cNvCxnSpPr>
            <a:cxnSpLocks/>
          </p:cNvCxnSpPr>
          <p:nvPr/>
        </p:nvCxnSpPr>
        <p:spPr>
          <a:xfrm flipH="1">
            <a:off x="2936759"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18F39380-F8D4-400C-A246-A947094C4C32}"/>
              </a:ext>
            </a:extLst>
          </p:cNvPr>
          <p:cNvSpPr txBox="1"/>
          <p:nvPr/>
        </p:nvSpPr>
        <p:spPr>
          <a:xfrm>
            <a:off x="2278379" y="5447310"/>
            <a:ext cx="2953146" cy="369332"/>
          </a:xfrm>
          <a:prstGeom prst="rect">
            <a:avLst/>
          </a:prstGeom>
          <a:noFill/>
        </p:spPr>
        <p:txBody>
          <a:bodyPr wrap="square" rtlCol="0">
            <a:spAutoFit/>
          </a:bodyPr>
          <a:lstStyle/>
          <a:p>
            <a:r>
              <a:rPr lang="en-US" altLang="ko-KR" dirty="0"/>
              <a:t>     13    =  6*2 +1</a:t>
            </a:r>
            <a:endParaRPr lang="ko-KR" altLang="en-US" dirty="0"/>
          </a:p>
        </p:txBody>
      </p:sp>
      <p:sp>
        <p:nvSpPr>
          <p:cNvPr id="25" name="직사각형 24">
            <a:extLst>
              <a:ext uri="{FF2B5EF4-FFF2-40B4-BE49-F238E27FC236}">
                <a16:creationId xmlns:a16="http://schemas.microsoft.com/office/drawing/2014/main" xmlns="" id="{B40967FA-D68D-451D-A1CC-B3E2F609FDFA}"/>
              </a:ext>
            </a:extLst>
          </p:cNvPr>
          <p:cNvSpPr/>
          <p:nvPr/>
        </p:nvSpPr>
        <p:spPr>
          <a:xfrm>
            <a:off x="2639568" y="4564119"/>
            <a:ext cx="6272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xmlns="" id="{2A3D4518-B158-4E3D-ADEB-049F551C7DE8}"/>
              </a:ext>
            </a:extLst>
          </p:cNvPr>
          <p:cNvSpPr/>
          <p:nvPr/>
        </p:nvSpPr>
        <p:spPr>
          <a:xfrm>
            <a:off x="3534992" y="4564119"/>
            <a:ext cx="439921"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xmlns="" id="{C1C4F32D-5AAD-49E6-B52A-77C9A26E2D5D}"/>
              </a:ext>
            </a:extLst>
          </p:cNvPr>
          <p:cNvCxnSpPr>
            <a:cxnSpLocks/>
            <a:stCxn id="27" idx="2"/>
          </p:cNvCxnSpPr>
          <p:nvPr/>
        </p:nvCxnSpPr>
        <p:spPr>
          <a:xfrm flipH="1">
            <a:off x="3754952"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7" name="직선 연결선 1026">
            <a:extLst>
              <a:ext uri="{FF2B5EF4-FFF2-40B4-BE49-F238E27FC236}">
                <a16:creationId xmlns:a16="http://schemas.microsoft.com/office/drawing/2014/main" xmlns="" id="{264AC1A1-71BB-42F4-A54D-F1DC9AA44D49}"/>
              </a:ext>
            </a:extLst>
          </p:cNvPr>
          <p:cNvCxnSpPr>
            <a:cxnSpLocks/>
          </p:cNvCxnSpPr>
          <p:nvPr/>
        </p:nvCxnSpPr>
        <p:spPr>
          <a:xfrm flipV="1">
            <a:off x="0" y="3401878"/>
            <a:ext cx="12177027" cy="136164"/>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9B5A81AB-DD64-47D1-A527-CD4509663207}"/>
              </a:ext>
            </a:extLst>
          </p:cNvPr>
          <p:cNvSpPr txBox="1"/>
          <p:nvPr/>
        </p:nvSpPr>
        <p:spPr>
          <a:xfrm>
            <a:off x="996902" y="6113661"/>
            <a:ext cx="8765223" cy="369332"/>
          </a:xfrm>
          <a:prstGeom prst="rect">
            <a:avLst/>
          </a:prstGeom>
          <a:noFill/>
        </p:spPr>
        <p:txBody>
          <a:bodyPr wrap="square" rtlCol="0">
            <a:spAutoFit/>
          </a:bodyPr>
          <a:lstStyle/>
          <a:p>
            <a:r>
              <a:rPr lang="en-US" altLang="ko-KR" dirty="0"/>
              <a:t>     13 </a:t>
            </a:r>
            <a:r>
              <a:rPr lang="ko-KR" altLang="en-US" dirty="0"/>
              <a:t>을 </a:t>
            </a:r>
            <a:r>
              <a:rPr lang="en-US" altLang="ko-KR" dirty="0"/>
              <a:t>2</a:t>
            </a:r>
            <a:r>
              <a:rPr lang="ko-KR" altLang="en-US" dirty="0"/>
              <a:t>진법으로 표현하려면</a:t>
            </a:r>
            <a:r>
              <a:rPr lang="en-US" altLang="ko-KR" dirty="0"/>
              <a:t>,  6 </a:t>
            </a:r>
            <a:r>
              <a:rPr lang="ko-KR" altLang="en-US" dirty="0"/>
              <a:t>을 </a:t>
            </a:r>
            <a:r>
              <a:rPr lang="en-US" altLang="ko-KR" dirty="0"/>
              <a:t>2</a:t>
            </a:r>
            <a:r>
              <a:rPr lang="ko-KR" altLang="en-US" dirty="0"/>
              <a:t>진법으로 표현한후 뒤에 </a:t>
            </a:r>
            <a:r>
              <a:rPr lang="en-US" altLang="ko-KR" dirty="0"/>
              <a:t>1</a:t>
            </a:r>
            <a:r>
              <a:rPr lang="ko-KR" altLang="en-US" dirty="0"/>
              <a:t>을 추가하면 된다</a:t>
            </a:r>
          </a:p>
        </p:txBody>
      </p:sp>
      <p:sp>
        <p:nvSpPr>
          <p:cNvPr id="38" name="TextBox 37">
            <a:extLst>
              <a:ext uri="{FF2B5EF4-FFF2-40B4-BE49-F238E27FC236}">
                <a16:creationId xmlns:a16="http://schemas.microsoft.com/office/drawing/2014/main" xmlns="" id="{4C2104A4-D2CA-4F17-99E5-3BBEFD1B38C6}"/>
              </a:ext>
            </a:extLst>
          </p:cNvPr>
          <p:cNvSpPr txBox="1"/>
          <p:nvPr/>
        </p:nvSpPr>
        <p:spPr>
          <a:xfrm>
            <a:off x="4068727" y="1662011"/>
            <a:ext cx="3544186" cy="369332"/>
          </a:xfrm>
          <a:prstGeom prst="rect">
            <a:avLst/>
          </a:prstGeom>
          <a:noFill/>
          <a:ln>
            <a:solidFill>
              <a:srgbClr val="00B050"/>
            </a:solidFill>
          </a:ln>
        </p:spPr>
        <p:txBody>
          <a:bodyPr wrap="square" rtlCol="0">
            <a:spAutoFit/>
          </a:bodyPr>
          <a:lstStyle/>
          <a:p>
            <a:r>
              <a:rPr lang="ko-KR" altLang="en-US" dirty="0"/>
              <a:t>각 </a:t>
            </a:r>
            <a:r>
              <a:rPr lang="ko-KR" altLang="en-US" dirty="0" err="1"/>
              <a:t>자리수에</a:t>
            </a:r>
            <a:r>
              <a:rPr lang="ko-KR" altLang="en-US" dirty="0"/>
              <a:t> 대한 </a:t>
            </a:r>
            <a:r>
              <a:rPr lang="en-US" altLang="ko-KR" dirty="0"/>
              <a:t>‘</a:t>
            </a:r>
            <a:r>
              <a:rPr lang="ko-KR" altLang="en-US" dirty="0"/>
              <a:t>가치</a:t>
            </a:r>
            <a:r>
              <a:rPr lang="en-US" altLang="ko-KR" dirty="0"/>
              <a:t>‘ </a:t>
            </a:r>
            <a:r>
              <a:rPr lang="ko-KR" altLang="en-US" dirty="0"/>
              <a:t>를 보자</a:t>
            </a:r>
            <a:r>
              <a:rPr lang="en-US" altLang="ko-KR" dirty="0"/>
              <a:t>.</a:t>
            </a:r>
            <a:endParaRPr lang="ko-KR" altLang="en-US" dirty="0"/>
          </a:p>
        </p:txBody>
      </p:sp>
    </p:spTree>
    <p:extLst>
      <p:ext uri="{BB962C8B-B14F-4D97-AF65-F5344CB8AC3E}">
        <p14:creationId xmlns:p14="http://schemas.microsoft.com/office/powerpoint/2010/main" val="25745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animBg="1"/>
      <p:bldP spid="3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xmlns="" id="{C6269F74-1A27-41D1-9F50-B244F0FBA4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xmlns=""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xmlns="" id="{A886A8A6-5B83-4C20-BDEF-0ADD8E843B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xmlns=""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xmlns=""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xmlns="" id="{1B7B33DA-E665-4A71-A081-097499F916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xmlns=""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xmlns=""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xmlns="" id="{3B618E96-3C30-4F78-B6B8-31460E466C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xmlns=""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xmlns=""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xmlns=""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xmlns=""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xmlns=""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xmlns=""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xmlns=""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xmlns=""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xmlns=""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xmlns=""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xmlns=""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xmlns="" id="{C6269F74-1A27-41D1-9F50-B244F0FBA4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xmlns=""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xmlns="" id="{A886A8A6-5B83-4C20-BDEF-0ADD8E843B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xmlns=""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xmlns=""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xmlns="" id="{1B7B33DA-E665-4A71-A081-097499F916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xmlns=""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xmlns=""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xmlns="" id="{3B618E96-3C30-4F78-B6B8-31460E466C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xmlns=""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xmlns=""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xmlns=""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xmlns=""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xmlns=""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xmlns=""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xmlns=""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xmlns=""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xmlns=""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xmlns=""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xmlns=""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xmlns=""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r>
              <a:rPr lang="en-US" altLang="ko-KR" dirty="0"/>
              <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xmlns=""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xmlns="" val="2798934004"/>
                    </a:ext>
                  </a:extLst>
                </a:gridCol>
                <a:gridCol w="2995247">
                  <a:extLst>
                    <a:ext uri="{9D8B030D-6E8A-4147-A177-3AD203B41FA5}">
                      <a16:colId xmlns:a16="http://schemas.microsoft.com/office/drawing/2014/main" xmlns="" val="1593522546"/>
                    </a:ext>
                  </a:extLst>
                </a:gridCol>
                <a:gridCol w="603738">
                  <a:extLst>
                    <a:ext uri="{9D8B030D-6E8A-4147-A177-3AD203B41FA5}">
                      <a16:colId xmlns:a16="http://schemas.microsoft.com/office/drawing/2014/main" xmlns="" val="3828415591"/>
                    </a:ext>
                  </a:extLst>
                </a:gridCol>
                <a:gridCol w="633046">
                  <a:extLst>
                    <a:ext uri="{9D8B030D-6E8A-4147-A177-3AD203B41FA5}">
                      <a16:colId xmlns:a16="http://schemas.microsoft.com/office/drawing/2014/main" xmlns="" val="319800261"/>
                    </a:ext>
                  </a:extLst>
                </a:gridCol>
                <a:gridCol w="2954216">
                  <a:extLst>
                    <a:ext uri="{9D8B030D-6E8A-4147-A177-3AD203B41FA5}">
                      <a16:colId xmlns:a16="http://schemas.microsoft.com/office/drawing/2014/main" xmlns="" val="938618595"/>
                    </a:ext>
                  </a:extLst>
                </a:gridCol>
                <a:gridCol w="641839">
                  <a:extLst>
                    <a:ext uri="{9D8B030D-6E8A-4147-A177-3AD203B41FA5}">
                      <a16:colId xmlns:a16="http://schemas.microsoft.com/office/drawing/2014/main" xmlns=""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05465470"/>
                  </a:ext>
                </a:extLst>
              </a:tr>
            </a:tbl>
          </a:graphicData>
        </a:graphic>
      </p:graphicFrame>
      <p:grpSp>
        <p:nvGrpSpPr>
          <p:cNvPr id="8" name="그룹 7">
            <a:extLst>
              <a:ext uri="{FF2B5EF4-FFF2-40B4-BE49-F238E27FC236}">
                <a16:creationId xmlns:a16="http://schemas.microsoft.com/office/drawing/2014/main" xmlns=""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D1982716-9971-4DF9-9E7C-54DEB4D66C97}"/>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(2)</a:t>
            </a:r>
            <a:r>
              <a:rPr lang="en-US" altLang="ko-KR" sz="2800" dirty="0"/>
              <a:t> </a:t>
            </a:r>
            <a:endParaRPr lang="ko-KR" altLang="en-US" sz="2800" dirty="0"/>
          </a:p>
        </p:txBody>
      </p:sp>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ko-KR" altLang="en-US" sz="4400" kern="0" spc="0" dirty="0">
                <a:solidFill>
                  <a:srgbClr val="000000"/>
                </a:solidFill>
                <a:effectLst/>
                <a:latin typeface="함초롬바탕" panose="02030604000101010101" pitchFamily="18" charset="-127"/>
              </a:rPr>
              <a:t>음수의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xmlns=""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xmlns=""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xmlns="" id="{E5B4BAE3-40C9-4846-B7F8-9666CFA1A6CF}"/>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 </a:t>
            </a:r>
            <a:r>
              <a:rPr lang="en-US" altLang="ko-KR" sz="2800" dirty="0">
                <a:solidFill>
                  <a:srgbClr val="FF0000"/>
                </a:solidFill>
              </a:rPr>
              <a:t>0</a:t>
            </a:r>
            <a:r>
              <a:rPr lang="en-US" altLang="ko-KR" sz="2800" dirty="0">
                <a:solidFill>
                  <a:schemeClr val="tx1"/>
                </a:solidFill>
              </a:rPr>
              <a:t>000 0000 0000 0000 0000 0000 0010 1011(2)</a:t>
            </a:r>
            <a:r>
              <a:rPr lang="en-US" altLang="ko-KR" sz="2800" dirty="0"/>
              <a:t> </a:t>
            </a:r>
            <a:endParaRPr lang="ko-KR" altLang="en-US" sz="2800" dirty="0"/>
          </a:p>
        </p:txBody>
      </p:sp>
      <p:sp>
        <p:nvSpPr>
          <p:cNvPr id="16" name="TextBox 15">
            <a:extLst>
              <a:ext uri="{FF2B5EF4-FFF2-40B4-BE49-F238E27FC236}">
                <a16:creationId xmlns:a16="http://schemas.microsoft.com/office/drawing/2014/main" xmlns="" id="{42F7DA70-2E62-4879-A1EA-DA708E1AA5E4}"/>
              </a:ext>
            </a:extLst>
          </p:cNvPr>
          <p:cNvSpPr txBox="1"/>
          <p:nvPr/>
        </p:nvSpPr>
        <p:spPr>
          <a:xfrm>
            <a:off x="1261731" y="3245154"/>
            <a:ext cx="9179442" cy="523220"/>
          </a:xfrm>
          <a:prstGeom prst="rect">
            <a:avLst/>
          </a:prstGeom>
          <a:noFill/>
        </p:spPr>
        <p:txBody>
          <a:bodyPr wrap="square" rtlCol="0">
            <a:spAutoFit/>
          </a:bodyPr>
          <a:lstStyle/>
          <a:p>
            <a:r>
              <a:rPr lang="en-US" altLang="ko-KR" sz="2800" dirty="0"/>
              <a:t>- 43 = </a:t>
            </a:r>
            <a:r>
              <a:rPr lang="en-US" altLang="ko-KR" sz="2800" dirty="0">
                <a:solidFill>
                  <a:schemeClr val="tx1"/>
                </a:solidFill>
              </a:rPr>
              <a:t> </a:t>
            </a:r>
            <a:r>
              <a:rPr lang="en-US" altLang="ko-KR" sz="2800" dirty="0">
                <a:solidFill>
                  <a:srgbClr val="FF0000"/>
                </a:solidFill>
              </a:rPr>
              <a:t>1</a:t>
            </a:r>
            <a:r>
              <a:rPr lang="en-US" altLang="ko-KR" sz="2800" dirty="0">
                <a:solidFill>
                  <a:srgbClr val="7030A0"/>
                </a:solidFill>
              </a:rPr>
              <a:t>??????????????????????????????????????????</a:t>
            </a:r>
            <a:r>
              <a:rPr lang="en-US" altLang="ko-KR" sz="2800" dirty="0"/>
              <a:t>(2</a:t>
            </a:r>
            <a:r>
              <a:rPr lang="en-US" altLang="ko-KR" sz="2800" dirty="0">
                <a:solidFill>
                  <a:schemeClr val="tx1"/>
                </a:solidFill>
              </a:rPr>
              <a:t>)</a:t>
            </a:r>
            <a:r>
              <a:rPr lang="en-US" altLang="ko-KR" sz="2800" dirty="0"/>
              <a:t> </a:t>
            </a:r>
            <a:endParaRPr lang="ko-KR" altLang="en-US" sz="2800" dirty="0"/>
          </a:p>
        </p:txBody>
      </p:sp>
      <p:sp>
        <p:nvSpPr>
          <p:cNvPr id="17" name="TextBox 16">
            <a:extLst>
              <a:ext uri="{FF2B5EF4-FFF2-40B4-BE49-F238E27FC236}">
                <a16:creationId xmlns:a16="http://schemas.microsoft.com/office/drawing/2014/main" xmlns="" id="{C426D79A-3192-4FC3-A564-04F86F6FF879}"/>
              </a:ext>
            </a:extLst>
          </p:cNvPr>
          <p:cNvSpPr txBox="1"/>
          <p:nvPr/>
        </p:nvSpPr>
        <p:spPr>
          <a:xfrm>
            <a:off x="2523460" y="4538010"/>
            <a:ext cx="6487633" cy="523220"/>
          </a:xfrm>
          <a:prstGeom prst="rect">
            <a:avLst/>
          </a:prstGeom>
          <a:noFill/>
        </p:spPr>
        <p:txBody>
          <a:bodyPr wrap="square" rtlCol="0">
            <a:spAutoFit/>
          </a:bodyPr>
          <a:lstStyle/>
          <a:p>
            <a:r>
              <a:rPr lang="ko-KR" altLang="en-US" sz="2800" dirty="0"/>
              <a:t>음수를 표현하는 </a:t>
            </a:r>
            <a:r>
              <a:rPr lang="en-US" altLang="ko-KR" sz="2800" dirty="0">
                <a:solidFill>
                  <a:srgbClr val="FF0000"/>
                </a:solidFill>
              </a:rPr>
              <a:t>Policy </a:t>
            </a:r>
            <a:r>
              <a:rPr lang="ko-KR" altLang="en-US" sz="2800" dirty="0"/>
              <a:t>를 만들어보자</a:t>
            </a:r>
            <a:r>
              <a:rPr lang="en-US" altLang="ko-KR" sz="2800" dirty="0"/>
              <a:t>.</a:t>
            </a:r>
            <a:endParaRPr lang="ko-KR" altLang="en-US" sz="2800" dirty="0">
              <a:solidFill>
                <a:srgbClr val="FF0000"/>
              </a:solidFill>
            </a:endParaRPr>
          </a:p>
        </p:txBody>
      </p:sp>
    </p:spTree>
    <p:extLst>
      <p:ext uri="{BB962C8B-B14F-4D97-AF65-F5344CB8AC3E}">
        <p14:creationId xmlns:p14="http://schemas.microsoft.com/office/powerpoint/2010/main" val="55716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xmlns=""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xmlns=""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xmlns=""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xmlns=""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xmlns=""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xmlns=""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xmlns=""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xmlns=""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xmlns=""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xmlns="" id="{C6269F74-1A27-41D1-9F50-B244F0FBA4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xmlns=""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xmlns="" id="{A886A8A6-5B83-4C20-BDEF-0ADD8E843B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xmlns=""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xmlns=""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xmlns="" id="{1B7B33DA-E665-4A71-A081-097499F916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xmlns=""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xmlns=""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xmlns="" id="{3B618E96-3C30-4F78-B6B8-31460E466C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xmlns=""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xmlns=""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xmlns=""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xmlns=""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xmlns=""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xmlns=""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xmlns=""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xmlns=""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xmlns=""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xmlns=""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xmlns=""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xmlns="" id="{CDF2CA3E-3984-4778-B2AB-DB381F252BE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xmlns=""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xmlns=""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xmlns=""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xmlns=""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xmlns=""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xmlns=""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xmlns=""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xmlns=""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xmlns=""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xmlns="" id="{C6269F74-1A27-41D1-9F50-B244F0FBA4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xmlns=""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xmlns="" id="{A886A8A6-5B83-4C20-BDEF-0ADD8E843B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xmlns=""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xmlns=""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xmlns="" id="{1B7B33DA-E665-4A71-A081-097499F916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xmlns=""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xmlns=""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xmlns="" id="{3B618E96-3C30-4F78-B6B8-31460E466C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xmlns=""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xmlns=""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xmlns=""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xmlns=""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xmlns=""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xmlns=""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xmlns=""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xmlns=""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xmlns=""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xmlns=""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xmlns=""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xmlns=""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xmlns=""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xmlns=""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xmlns=""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xmlns=""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xmlns=""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xmlns=""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xmlns="" id="{C6269F74-1A27-41D1-9F50-B244F0FBA4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xmlns=""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xmlns="" id="{A886A8A6-5B83-4C20-BDEF-0ADD8E843B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xmlns=""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xmlns=""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xmlns="" id="{1B7B33DA-E665-4A71-A081-097499F916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xmlns=""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xmlns=""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xmlns="" id="{3B618E96-3C30-4F78-B6B8-31460E466C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xmlns=""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xmlns=""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xmlns=""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xmlns=""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xmlns="" id="{C6269F74-1A27-41D1-9F50-B244F0FBA4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xmlns=""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xmlns="" id="{A886A8A6-5B83-4C20-BDEF-0ADD8E843B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xmlns=""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xmlns=""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xmlns="" id="{1B7B33DA-E665-4A71-A081-097499F916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xmlns=""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xmlns=""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xmlns="" id="{3B618E96-3C30-4F78-B6B8-31460E466C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xmlns=""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xmlns=""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xmlns=""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xmlns=""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r>
              <a:rPr lang="en-US" altLang="ko-KR" dirty="0"/>
              <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xmlns=""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xmlns="" val="857046656"/>
                    </a:ext>
                  </a:extLst>
                </a:gridCol>
                <a:gridCol w="6082203">
                  <a:extLst>
                    <a:ext uri="{9D8B030D-6E8A-4147-A177-3AD203B41FA5}">
                      <a16:colId xmlns:a16="http://schemas.microsoft.com/office/drawing/2014/main" xmlns=""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98565554"/>
                  </a:ext>
                </a:extLst>
              </a:tr>
            </a:tbl>
          </a:graphicData>
        </a:graphic>
      </p:graphicFrame>
      <p:sp>
        <p:nvSpPr>
          <p:cNvPr id="4" name="Rectangle 1">
            <a:extLst>
              <a:ext uri="{FF2B5EF4-FFF2-40B4-BE49-F238E27FC236}">
                <a16:creationId xmlns:a16="http://schemas.microsoft.com/office/drawing/2014/main" xmlns=""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xmlns=""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xmlns=""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xmlns=""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xmlns=""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xmlns=""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xmlns=""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xmlns=""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xmlns=""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xmlns=""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xmlns=""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xmlns=""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xmlns=""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xmlns=""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xmlns=""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xmlns=""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xmlns=""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xmlns=""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xmlns=""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xmlns=""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xmlns=""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xmlns=""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xmlns=""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xmlns=""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xmlns=""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xmlns=""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xmlns=""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r>
              <a:rPr lang="en-US" altLang="ko-KR" dirty="0"/>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xmlns="" id="{C6269F74-1A27-41D1-9F50-B244F0FBA4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xmlns=""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xmlns="" id="{A886A8A6-5B83-4C20-BDEF-0ADD8E843B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xmlns=""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xmlns=""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xmlns="" id="{1B7B33DA-E665-4A71-A081-097499F916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xmlns=""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xmlns=""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xmlns="" id="{3B618E96-3C30-4F78-B6B8-31460E466C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xmlns=""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xmlns=""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xmlns=""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xmlns=""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xmlns=""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xmlns=""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xmlns=""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xmlns=""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xmlns=""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xmlns=""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xmlns=""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xmlns="" val="3411008718"/>
                    </a:ext>
                  </a:extLst>
                </a:gridCol>
                <a:gridCol w="5769017">
                  <a:extLst>
                    <a:ext uri="{9D8B030D-6E8A-4147-A177-3AD203B41FA5}">
                      <a16:colId xmlns:a16="http://schemas.microsoft.com/office/drawing/2014/main" xmlns="" val="235996590"/>
                    </a:ext>
                  </a:extLst>
                </a:gridCol>
                <a:gridCol w="1392900">
                  <a:extLst>
                    <a:ext uri="{9D8B030D-6E8A-4147-A177-3AD203B41FA5}">
                      <a16:colId xmlns:a16="http://schemas.microsoft.com/office/drawing/2014/main" xmlns=""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89228286"/>
                  </a:ext>
                </a:extLst>
              </a:tr>
            </a:tbl>
          </a:graphicData>
        </a:graphic>
      </p:graphicFrame>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xmlns=""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xmlns="" id="{9FB0DA20-62E4-4E23-BC52-189167F379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xmlns=""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xmlns=""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xmlns=""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xmlns=""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xmlns=""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xmlns=""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xmlns=""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xmlns=""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xmlns=""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xmlns=""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xmlns=""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xmlns=""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xmlns=""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xmlns=""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xmlns=""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xmlns="" id="{4439D9FD-23A8-44AD-A581-FBAC10B123F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xmlns=""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xmlns=""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xmlns=""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xmlns=""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xmlns=""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xmlns=""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xmlns=""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xmlns=""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xmlns=""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xmlns=""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xmlns=""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xmlns=""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xmlns=""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xmlns=""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xmlns=""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xmlns=""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xmlns=""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xmlns=""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xmlns=""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xmlns=""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r>
              <a:rPr lang="en-US" altLang="ko-KR" dirty="0"/>
              <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xmlns=""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xmlns=""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xmlns=""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xmlns=""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xmlns=""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xmlns=""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xmlns=""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xmlns=""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xmlns=""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xmlns=""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xmlns=""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xmlns=""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xmlns=""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xmlns="" id="{DB34D3D9-16F3-45D3-A182-4CCA91B3D53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xmlns="" id="{FCBF728D-3FFF-4FD9-B37D-A932456AF4B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xmlns=""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xmlns=""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xmlns=""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xmlns=""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xmlns=""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xmlns=""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xmlns=""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xmlns=""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xmlns=""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xmlns=""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xmlns="" val="2798934004"/>
                    </a:ext>
                  </a:extLst>
                </a:gridCol>
                <a:gridCol w="661176">
                  <a:extLst>
                    <a:ext uri="{9D8B030D-6E8A-4147-A177-3AD203B41FA5}">
                      <a16:colId xmlns:a16="http://schemas.microsoft.com/office/drawing/2014/main" xmlns="" val="1593522546"/>
                    </a:ext>
                  </a:extLst>
                </a:gridCol>
                <a:gridCol w="661176">
                  <a:extLst>
                    <a:ext uri="{9D8B030D-6E8A-4147-A177-3AD203B41FA5}">
                      <a16:colId xmlns:a16="http://schemas.microsoft.com/office/drawing/2014/main" xmlns="" val="175131996"/>
                    </a:ext>
                  </a:extLst>
                </a:gridCol>
                <a:gridCol w="661176">
                  <a:extLst>
                    <a:ext uri="{9D8B030D-6E8A-4147-A177-3AD203B41FA5}">
                      <a16:colId xmlns:a16="http://schemas.microsoft.com/office/drawing/2014/main" xmlns=""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xmlns=""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709973338"/>
                  </a:ext>
                </a:extLst>
              </a:tr>
            </a:tbl>
          </a:graphicData>
        </a:graphic>
      </p:graphicFrame>
      <p:pic>
        <p:nvPicPr>
          <p:cNvPr id="9" name="그림 8">
            <a:extLst>
              <a:ext uri="{FF2B5EF4-FFF2-40B4-BE49-F238E27FC236}">
                <a16:creationId xmlns:a16="http://schemas.microsoft.com/office/drawing/2014/main" xmlns=""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xmlns="" id="{815DC701-6E24-4059-806A-7C67275D98A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xmlns="" id="{8772BC76-F02F-48A1-92A7-51A8ACF99CC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xmlns="" id="{9CCE504B-E245-49FE-BF12-4A923A268D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xmlns=""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xmlns=""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xmlns=""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xmlns=""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xmlns=""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xmlns=""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xmlns=""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xmlns=""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xmlns=""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xmlns=""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xmlns=""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xmlns=""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xmlns=""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xmlns=""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xmlns=""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xmlns=""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xmlns=""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xmlns=""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xmlns=""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xmlns=""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xmlns=""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xmlns=""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xmlns=""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xmlns=""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xmlns=""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xmlns=""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xmlns=""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xmlns=""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xmlns=""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xmlns=""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xmlns=""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xmlns=""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xmlns=""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xmlns=""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xmlns=""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xmlns=""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xmlns=""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xmlns=""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xmlns=""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xmlns=""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xmlns=""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xmlns=""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xmlns=""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xmlns=""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xmlns=""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xmlns=""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xmlns="" id="{C6269F74-1A27-41D1-9F50-B244F0FBA4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xmlns=""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xmlns="" id="{A886A8A6-5B83-4C20-BDEF-0ADD8E843B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xmlns=""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xmlns=""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xmlns="" id="{1B7B33DA-E665-4A71-A081-097499F916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xmlns=""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xmlns=""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xmlns="" id="{3B618E96-3C30-4F78-B6B8-31460E466C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xmlns=""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xmlns=""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xmlns=""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xmlns=""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xmlns=""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xmlns=""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xmlns=""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xmlns=""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xmlns=""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xmlns=""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xmlns=""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xmlns=""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xmlns=""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xmlns=""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xmlns=""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xmlns=""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xmlns=""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xmlns=""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xmlns=""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xmlns=""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xmlns=""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xmlns=""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xmlns=""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xmlns=""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xmlns=""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xmlns=""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xmlns=""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xmlns=""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xmlns=""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xmlns=""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xmlns=""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xmlns=""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xmlns=""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xmlns=""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r>
              <a:rPr lang="en-US" altLang="ko-KR" dirty="0"/>
              <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xmlns=""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2237232"/>
        </p:xfrm>
        <a:graphic>
          <a:graphicData uri="http://schemas.openxmlformats.org/drawingml/2006/table">
            <a:tbl>
              <a:tblPr/>
              <a:tblGrid>
                <a:gridCol w="791154">
                  <a:extLst>
                    <a:ext uri="{9D8B030D-6E8A-4147-A177-3AD203B41FA5}">
                      <a16:colId xmlns:a16="http://schemas.microsoft.com/office/drawing/2014/main" xmlns="" val="2798934004"/>
                    </a:ext>
                  </a:extLst>
                </a:gridCol>
                <a:gridCol w="2497152">
                  <a:extLst>
                    <a:ext uri="{9D8B030D-6E8A-4147-A177-3AD203B41FA5}">
                      <a16:colId xmlns:a16="http://schemas.microsoft.com/office/drawing/2014/main" xmlns=""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bl>
          </a:graphicData>
        </a:graphic>
      </p:graphicFrame>
      <p:grpSp>
        <p:nvGrpSpPr>
          <p:cNvPr id="10" name="그룹 9">
            <a:extLst>
              <a:ext uri="{FF2B5EF4-FFF2-40B4-BE49-F238E27FC236}">
                <a16:creationId xmlns:a16="http://schemas.microsoft.com/office/drawing/2014/main" xmlns=""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xmlns=""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xmlns=""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xmlns=""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xmlns="" val="3849756039"/>
                    </a:ext>
                  </a:extLst>
                </a:gridCol>
                <a:gridCol w="1913277">
                  <a:extLst>
                    <a:ext uri="{9D8B030D-6E8A-4147-A177-3AD203B41FA5}">
                      <a16:colId xmlns:a16="http://schemas.microsoft.com/office/drawing/2014/main" xmlns="" val="3643059982"/>
                    </a:ext>
                  </a:extLst>
                </a:gridCol>
                <a:gridCol w="1913277">
                  <a:extLst>
                    <a:ext uri="{9D8B030D-6E8A-4147-A177-3AD203B41FA5}">
                      <a16:colId xmlns:a16="http://schemas.microsoft.com/office/drawing/2014/main" xmlns="" val="1189105761"/>
                    </a:ext>
                  </a:extLst>
                </a:gridCol>
                <a:gridCol w="638768">
                  <a:extLst>
                    <a:ext uri="{9D8B030D-6E8A-4147-A177-3AD203B41FA5}">
                      <a16:colId xmlns:a16="http://schemas.microsoft.com/office/drawing/2014/main" xmlns=""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xmlns=""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92526012"/>
                  </a:ext>
                </a:extLst>
              </a:tr>
            </a:tbl>
          </a:graphicData>
        </a:graphic>
      </p:graphicFrame>
      <p:sp>
        <p:nvSpPr>
          <p:cNvPr id="5" name="Rectangle 1">
            <a:extLst>
              <a:ext uri="{FF2B5EF4-FFF2-40B4-BE49-F238E27FC236}">
                <a16:creationId xmlns:a16="http://schemas.microsoft.com/office/drawing/2014/main" xmlns=""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xmlns=""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xmlns="" val="2079907277"/>
                    </a:ext>
                  </a:extLst>
                </a:gridCol>
                <a:gridCol w="2098793">
                  <a:extLst>
                    <a:ext uri="{9D8B030D-6E8A-4147-A177-3AD203B41FA5}">
                      <a16:colId xmlns:a16="http://schemas.microsoft.com/office/drawing/2014/main" xmlns="" val="1884598264"/>
                    </a:ext>
                  </a:extLst>
                </a:gridCol>
                <a:gridCol w="2098793">
                  <a:extLst>
                    <a:ext uri="{9D8B030D-6E8A-4147-A177-3AD203B41FA5}">
                      <a16:colId xmlns:a16="http://schemas.microsoft.com/office/drawing/2014/main" xmlns="" val="3374536937"/>
                    </a:ext>
                  </a:extLst>
                </a:gridCol>
                <a:gridCol w="773013">
                  <a:extLst>
                    <a:ext uri="{9D8B030D-6E8A-4147-A177-3AD203B41FA5}">
                      <a16:colId xmlns:a16="http://schemas.microsoft.com/office/drawing/2014/main" xmlns=""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xmlns=""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47750826"/>
                  </a:ext>
                </a:extLst>
              </a:tr>
            </a:tbl>
          </a:graphicData>
        </a:graphic>
      </p:graphicFrame>
      <p:grpSp>
        <p:nvGrpSpPr>
          <p:cNvPr id="6" name="그룹 5">
            <a:extLst>
              <a:ext uri="{FF2B5EF4-FFF2-40B4-BE49-F238E27FC236}">
                <a16:creationId xmlns:a16="http://schemas.microsoft.com/office/drawing/2014/main" xmlns=""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xmlns="" id="{C6269F74-1A27-41D1-9F50-B244F0FBA4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xmlns=""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xmlns="" id="{A886A8A6-5B83-4C20-BDEF-0ADD8E843B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xmlns=""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xmlns=""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xmlns="" id="{1B7B33DA-E665-4A71-A081-097499F916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xmlns=""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xmlns=""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xmlns="" id="{3B618E96-3C30-4F78-B6B8-31460E466C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xmlns=""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xmlns=""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xmlns=""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xmlns=""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xmlns=""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xmlns=""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xmlns=""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xmlns=""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xmlns=""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xmlns=""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xmlns=""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xmlns=""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xmlns=""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xmlns=""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xmlns=""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xmlns=""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xmlns=""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xmlns=""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xmlns=""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xmlns=""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xmlns=""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xmlns=""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xmlns=""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xmlns=""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xmlns=""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xmlns=""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xmlns=""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xmlns=""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xmlns=""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xmlns=""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xmlns=""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xmlns=""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xmlns=""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xmlns=""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xmlns=""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xmlns=""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xmlns=""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xmlns=""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xmlns=""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xmlns=""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xmlns=""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xmlns=""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xmlns=""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xmlns=""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xmlns=""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xmlns=""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xmlns=""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xmlns=""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xmlns=""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xmlns=""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xmlns=""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xmlns="" id="{C6269F74-1A27-41D1-9F50-B244F0FBA46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xmlns=""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xmlns="" id="{A886A8A6-5B83-4C20-BDEF-0ADD8E843B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xmlns=""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xmlns=""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xmlns="" id="{1B7B33DA-E665-4A71-A081-097499F916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xmlns=""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xmlns=""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xmlns="" id="{3B618E96-3C30-4F78-B6B8-31460E466C1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xmlns=""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xmlns=""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xmlns=""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xmlns=""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xmlns=""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xmlns=""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xmlns=""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xmlns=""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xmlns=""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xmlns=""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xmlns=""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xmlns=""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xmlns=""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xmlns=""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xmlns=""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xmlns=""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xmlns=""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xmlns=""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xmlns=""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xmlns=""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xmlns=""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xmlns=""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r>
              <a:rPr lang="en-US" altLang="ko-KR" dirty="0"/>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xmlns=""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xmlns=""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xmlns=""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xmlns=""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xmlns="" val="3411008718"/>
                    </a:ext>
                  </a:extLst>
                </a:gridCol>
                <a:gridCol w="5769017">
                  <a:extLst>
                    <a:ext uri="{9D8B030D-6E8A-4147-A177-3AD203B41FA5}">
                      <a16:colId xmlns:a16="http://schemas.microsoft.com/office/drawing/2014/main" xmlns="" val="235996590"/>
                    </a:ext>
                  </a:extLst>
                </a:gridCol>
                <a:gridCol w="1392900">
                  <a:extLst>
                    <a:ext uri="{9D8B030D-6E8A-4147-A177-3AD203B41FA5}">
                      <a16:colId xmlns:a16="http://schemas.microsoft.com/office/drawing/2014/main" xmlns=""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289228286"/>
                  </a:ext>
                </a:extLst>
              </a:tr>
            </a:tbl>
          </a:graphicData>
        </a:graphic>
      </p:graphicFrame>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r>
              <a:rPr lang="en-US" altLang="ko-KR" dirty="0"/>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xmlns=""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xmlns=""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xmlns=""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xmlns=""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xmlns=""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xmlns=""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r>
              <a:rPr lang="pt-BR" altLang="ko-KR" dirty="0"/>
              <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xmlns=""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xmlns=""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r>
              <a:rPr lang="en-US" altLang="ko-KR" dirty="0"/>
              <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xmlns=""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xmlns="" val="2798934004"/>
                    </a:ext>
                  </a:extLst>
                </a:gridCol>
                <a:gridCol w="2843156">
                  <a:extLst>
                    <a:ext uri="{9D8B030D-6E8A-4147-A177-3AD203B41FA5}">
                      <a16:colId xmlns:a16="http://schemas.microsoft.com/office/drawing/2014/main" xmlns="" val="1593522546"/>
                    </a:ext>
                  </a:extLst>
                </a:gridCol>
                <a:gridCol w="606903">
                  <a:extLst>
                    <a:ext uri="{9D8B030D-6E8A-4147-A177-3AD203B41FA5}">
                      <a16:colId xmlns:a16="http://schemas.microsoft.com/office/drawing/2014/main" xmlns="" val="3828415591"/>
                    </a:ext>
                  </a:extLst>
                </a:gridCol>
                <a:gridCol w="623087">
                  <a:extLst>
                    <a:ext uri="{9D8B030D-6E8A-4147-A177-3AD203B41FA5}">
                      <a16:colId xmlns:a16="http://schemas.microsoft.com/office/drawing/2014/main" xmlns="" val="3865886405"/>
                    </a:ext>
                  </a:extLst>
                </a:gridCol>
                <a:gridCol w="695915">
                  <a:extLst>
                    <a:ext uri="{9D8B030D-6E8A-4147-A177-3AD203B41FA5}">
                      <a16:colId xmlns:a16="http://schemas.microsoft.com/office/drawing/2014/main" xmlns="" val="319800261"/>
                    </a:ext>
                  </a:extLst>
                </a:gridCol>
                <a:gridCol w="2896949">
                  <a:extLst>
                    <a:ext uri="{9D8B030D-6E8A-4147-A177-3AD203B41FA5}">
                      <a16:colId xmlns:a16="http://schemas.microsoft.com/office/drawing/2014/main" xmlns="" val="938618595"/>
                    </a:ext>
                  </a:extLst>
                </a:gridCol>
                <a:gridCol w="542166">
                  <a:extLst>
                    <a:ext uri="{9D8B030D-6E8A-4147-A177-3AD203B41FA5}">
                      <a16:colId xmlns:a16="http://schemas.microsoft.com/office/drawing/2014/main" xmlns="" val="2768714408"/>
                    </a:ext>
                  </a:extLst>
                </a:gridCol>
                <a:gridCol w="480728">
                  <a:extLst>
                    <a:ext uri="{9D8B030D-6E8A-4147-A177-3AD203B41FA5}">
                      <a16:colId xmlns:a16="http://schemas.microsoft.com/office/drawing/2014/main" xmlns=""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05465470"/>
                  </a:ext>
                </a:extLst>
              </a:tr>
            </a:tbl>
          </a:graphicData>
        </a:graphic>
      </p:graphicFrame>
      <p:grpSp>
        <p:nvGrpSpPr>
          <p:cNvPr id="8" name="그룹 7">
            <a:extLst>
              <a:ext uri="{FF2B5EF4-FFF2-40B4-BE49-F238E27FC236}">
                <a16:creationId xmlns:a16="http://schemas.microsoft.com/office/drawing/2014/main" xmlns=""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xmlns=""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r>
              <a:rPr lang="en-US" altLang="ko-KR" dirty="0"/>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xmlns=""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r>
              <a:rPr lang="en-US" altLang="ko-KR" dirty="0"/>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xmlns=""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r>
              <a:rPr lang="en-US" altLang="ko-KR" dirty="0"/>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xmlns=""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xmlns=""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r>
              <a:rPr lang="en-US" altLang="ko-KR" dirty="0"/>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xmlns=""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xmlns=""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r>
              <a:rPr lang="en-US" altLang="ko-KR" dirty="0"/>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xmlns=""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xmlns=""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xmlns=""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r>
              <a:rPr lang="en-US" altLang="ko-KR" dirty="0"/>
              <a:t/>
            </a:r>
            <a:br>
              <a:rPr lang="en-US" altLang="ko-KR" dirty="0"/>
            </a:br>
            <a:r>
              <a:rPr lang="en-US" altLang="ko-KR" dirty="0"/>
              <a:t> </a:t>
            </a:r>
            <a:r>
              <a:rPr lang="ko-KR" altLang="en-US" dirty="0"/>
              <a:t>네트워크 구조 추적</a:t>
            </a:r>
          </a:p>
        </p:txBody>
      </p:sp>
      <p:sp>
        <p:nvSpPr>
          <p:cNvPr id="7" name="화살표: 오른쪽 6">
            <a:hlinkClick r:id="" action="ppaction://noaction"/>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xmlns=""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xmlns=""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xmlns=""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xmlns=""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xmlns=""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xmlns=""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r>
              <a:rPr lang="en-US" altLang="ko-KR" dirty="0"/>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xmlns=""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xmlns=""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xmlns=""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xmlns=""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r>
              <a:rPr lang="en-US" altLang="ko-KR" dirty="0"/>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xmlns=""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xmlns=""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xmlns=""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xmlns=""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xmlns=""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xmlns=""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r>
              <a:rPr lang="en-US" altLang="ko-KR" dirty="0"/>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xmlns=""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xmlns=""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xmlns=""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xmlns=""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xmlns=""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xmlns=""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xmlns=""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xmlns=""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xmlns=""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r>
              <a:rPr lang="en-US" altLang="ko-KR" dirty="0"/>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xmlns=""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xmlns=""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r>
              <a:rPr lang="en-US" altLang="ko-KR" dirty="0"/>
              <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xmlns=""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xmlns="" val="3623680942"/>
                    </a:ext>
                  </a:extLst>
                </a:gridCol>
                <a:gridCol w="1855239">
                  <a:extLst>
                    <a:ext uri="{9D8B030D-6E8A-4147-A177-3AD203B41FA5}">
                      <a16:colId xmlns:a16="http://schemas.microsoft.com/office/drawing/2014/main" xmlns="" val="1126213368"/>
                    </a:ext>
                  </a:extLst>
                </a:gridCol>
                <a:gridCol w="2448756">
                  <a:extLst>
                    <a:ext uri="{9D8B030D-6E8A-4147-A177-3AD203B41FA5}">
                      <a16:colId xmlns:a16="http://schemas.microsoft.com/office/drawing/2014/main" xmlns="" val="3922511956"/>
                    </a:ext>
                  </a:extLst>
                </a:gridCol>
                <a:gridCol w="2448756">
                  <a:extLst>
                    <a:ext uri="{9D8B030D-6E8A-4147-A177-3AD203B41FA5}">
                      <a16:colId xmlns:a16="http://schemas.microsoft.com/office/drawing/2014/main" xmlns=""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xmlns=""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18743380"/>
                  </a:ext>
                </a:extLst>
              </a:tr>
            </a:tbl>
          </a:graphicData>
        </a:graphic>
      </p:graphicFrame>
      <p:grpSp>
        <p:nvGrpSpPr>
          <p:cNvPr id="5" name="그룹 4">
            <a:extLst>
              <a:ext uri="{FF2B5EF4-FFF2-40B4-BE49-F238E27FC236}">
                <a16:creationId xmlns:a16="http://schemas.microsoft.com/office/drawing/2014/main" xmlns=""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xmlns=""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r>
              <a:rPr lang="en-US" altLang="ko-KR" dirty="0"/>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xmlns=""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xmlns=""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r>
              <a:rPr lang="en-US" altLang="ko-KR" dirty="0"/>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xmlns=""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xmlns=""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r>
              <a:rPr lang="en-US" altLang="ko-KR" dirty="0"/>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xmlns=""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xmlns=""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r>
              <a:rPr lang="en-US" altLang="ko-KR" dirty="0"/>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xmlns=""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xmlns=""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r>
              <a:rPr lang="en-US" altLang="ko-KR" dirty="0"/>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xmlns=""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xmlns=""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xmlns=""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xmlns=""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xmlns=""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xmlns=""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xmlns=""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xmlns=""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xmlns=""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xmlns=""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xmlns=""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xmlns=""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xmlns=""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xmlns=""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xmlns=""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xmlns=""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xmlns=""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xmlns=""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xmlns=""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xmlns="" val="2798934004"/>
                    </a:ext>
                  </a:extLst>
                </a:gridCol>
                <a:gridCol w="883920">
                  <a:extLst>
                    <a:ext uri="{9D8B030D-6E8A-4147-A177-3AD203B41FA5}">
                      <a16:colId xmlns:a16="http://schemas.microsoft.com/office/drawing/2014/main" xmlns="" val="1077728472"/>
                    </a:ext>
                  </a:extLst>
                </a:gridCol>
                <a:gridCol w="3980689">
                  <a:extLst>
                    <a:ext uri="{9D8B030D-6E8A-4147-A177-3AD203B41FA5}">
                      <a16:colId xmlns:a16="http://schemas.microsoft.com/office/drawing/2014/main" xmlns=""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6819258"/>
                  </a:ext>
                </a:extLst>
              </a:tr>
            </a:tbl>
          </a:graphicData>
        </a:graphic>
      </p:graphicFrame>
      <p:sp>
        <p:nvSpPr>
          <p:cNvPr id="46" name="TextBox 45">
            <a:extLst>
              <a:ext uri="{FF2B5EF4-FFF2-40B4-BE49-F238E27FC236}">
                <a16:creationId xmlns:a16="http://schemas.microsoft.com/office/drawing/2014/main" xmlns=""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xmlns=""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xmlns=""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xmlns=""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xmlns=""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xmlns=""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xmlns=""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xmlns=""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xmlns=""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xmlns=""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xmlns=""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xmlns=""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xmlns=""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xmlns=""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xmlns=""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xmlns=""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xmlns=""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xmlns=""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xmlns=""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xmlns=""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xmlns=""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xmlns=""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xmlns=""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xmlns=""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xmlns=""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xmlns=""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xmlns=""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xmlns=""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xmlns=""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xmlns=""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xmlns=""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xmlns=""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xmlns="" val="1125923139"/>
                    </a:ext>
                  </a:extLst>
                </a:gridCol>
                <a:gridCol w="2666495">
                  <a:extLst>
                    <a:ext uri="{9D8B030D-6E8A-4147-A177-3AD203B41FA5}">
                      <a16:colId xmlns:a16="http://schemas.microsoft.com/office/drawing/2014/main" xmlns="" val="2753735827"/>
                    </a:ext>
                  </a:extLst>
                </a:gridCol>
                <a:gridCol w="5332989">
                  <a:extLst>
                    <a:ext uri="{9D8B030D-6E8A-4147-A177-3AD203B41FA5}">
                      <a16:colId xmlns:a16="http://schemas.microsoft.com/office/drawing/2014/main" xmlns=""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xmlns=""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xmlns=""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xmlns=""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xmlns=""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xmlns="" val="1434809646"/>
                  </a:ext>
                </a:extLst>
              </a:tr>
            </a:tbl>
          </a:graphicData>
        </a:graphic>
      </p:graphicFrame>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r>
              <a:rPr lang="en-US" altLang="ko-KR" dirty="0"/>
              <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xmlns=""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xmlns="" id="{060D8DAE-9E7A-42F1-A306-D03EBB9BFD7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xmlns=""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xmlns=""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xmlns=""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xmlns=""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xmlns=""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xmlns=""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xmlns=""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xmlns=""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xmlns=""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xmlns="" id="{3E8B3D70-AE4D-4984-8589-2BAEFD2B99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xmlns=""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xmlns=""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xmlns=""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xmlns=""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xmlns=""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xmlns=""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xmlns=""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xmlns=""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xmlns=""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xmlns=""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xmlns=""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xmlns=""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xmlns=""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xmlns=""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xmlns=""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xmlns=""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xmlns=""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xmlns=""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xmlns=""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xmlns=""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xmlns=""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xmlns=""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xmlns=""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xmlns=""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xmlns=""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xmlns=""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xmlns=""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xmlns=""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xmlns=""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xmlns="" id="{3E8B3D70-AE4D-4984-8589-2BAEFD2B99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xmlns=""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xmlns=""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xmlns=""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xmlns=""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xmlns=""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xmlns=""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xmlns=""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xmlns=""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xmlns=""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xmlns=""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xmlns="" id="{B6E10616-BADE-44E5-A2E2-9C321BD8A5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xmlns="" id="{009FB05F-81BC-4D44-A8C2-0A01668A4A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xmlns=""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xmlns=""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xmlns=""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xmlns=""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xmlns=""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xmlns=""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xmlns=""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xmlns=""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xmlns=""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xmlns=""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xmlns=""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xmlns=""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xmlns=""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xmlns=""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xmlns=""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xmlns=""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xmlns=""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xmlns=""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xmlns=""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xmlns=""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xmlns=""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xmlns="" id="{B6E10616-BADE-44E5-A2E2-9C321BD8A5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xmlns="" id="{009FB05F-81BC-4D44-A8C2-0A01668A4A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xmlns=""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xmlns=""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xmlns=""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xmlns=""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xmlns=""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xmlns=""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xmlns=""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xmlns=""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xmlns=""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xmlns=""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xmlns=""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xmlns=""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xmlns=""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xmlns=""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xmlns=""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xmlns=""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xmlns=""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xmlns=""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xmlns=""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xmlns=""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xmlns=""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xmlns="" id="{B6E10616-BADE-44E5-A2E2-9C321BD8A5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xmlns="" id="{009FB05F-81BC-4D44-A8C2-0A01668A4A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xmlns=""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xmlns=""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xmlns=""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xmlns=""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xmlns=""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xmlns=""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xmlns=""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xmlns=""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xmlns=""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xmlns=""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xmlns=""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xmlns=""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xmlns=""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xmlns=""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xmlns=""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xmlns=""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xmlns=""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xmlns=""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xmlns=""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xmlns=""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xmlns=""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xmlns=""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xmlns=""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xmlns=""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xmlns=""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xmlns=""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xmlns=""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xmlns="" id="{B6E10616-BADE-44E5-A2E2-9C321BD8A5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xmlns="" id="{009FB05F-81BC-4D44-A8C2-0A01668A4A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xmlns=""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xmlns=""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xmlns=""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xmlns=""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xmlns=""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xmlns=""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xmlns=""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xmlns=""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xmlns=""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xmlns=""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xmlns=""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xmlns=""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xmlns=""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xmlns=""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xmlns=""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xmlns=""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xmlns=""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xmlns=""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xmlns=""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xmlns=""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xmlns=""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xmlns="" id="{B6E10616-BADE-44E5-A2E2-9C321BD8A56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xmlns="" id="{009FB05F-81BC-4D44-A8C2-0A01668A4A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xmlns=""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xmlns=""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xmlns=""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xmlns=""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xmlns=""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xmlns=""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xmlns=""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xmlns=""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xmlns=""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xmlns=""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xmlns=""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xmlns=""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xmlns=""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xmlns=""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xmlns=""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xmlns=""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xmlns=""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xmlns=""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xmlns=""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xmlns=""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xmlns=""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xmlns="" val="1125923139"/>
                    </a:ext>
                  </a:extLst>
                </a:gridCol>
                <a:gridCol w="5332989">
                  <a:extLst>
                    <a:ext uri="{9D8B030D-6E8A-4147-A177-3AD203B41FA5}">
                      <a16:colId xmlns:a16="http://schemas.microsoft.com/office/drawing/2014/main" xmlns=""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xmlns=""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xmlns="" val="3994274314"/>
                  </a:ext>
                </a:extLst>
              </a:tr>
            </a:tbl>
          </a:graphicData>
        </a:graphic>
      </p:graphicFrame>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r>
              <a:rPr lang="en-US" altLang="ko-KR" dirty="0"/>
              <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xmlns=""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xmlns=""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xmlns=""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xmlns=""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xmlns=""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xmlns=""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xmlns=""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xmlns=""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xmlns=""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xmlns=""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xmlns=""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xmlns=""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xmlns=""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xmlns=""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xmlns=""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xmlns=""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xmlns=""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xmlns=""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xmlns=""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xmlns=""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xmlns=""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xmlns=""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xmlns=""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xmlns=""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xmlns=""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xmlns=""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xmlns=""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xmlns=""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xmlns=""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xmlns=""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xmlns=""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xmlns="" id="{6876E23D-98E1-4AD1-A835-96D898DFD8D4}"/>
              </a:ext>
            </a:extLst>
          </p:cNvPr>
          <p:cNvGraphicFramePr>
            <a:graphicFrameLocks/>
          </p:cNvGraphicFramePr>
          <p:nvPr>
            <p:extLst>
              <p:ext uri="{D42A27DB-BD31-4B8C-83A1-F6EECF244321}">
                <p14:modId xmlns:p14="http://schemas.microsoft.com/office/powerpoint/2010/main" val="2846182976"/>
              </p:ext>
            </p:extLst>
          </p:nvPr>
        </p:nvGraphicFramePr>
        <p:xfrm>
          <a:off x="3290207" y="2813240"/>
          <a:ext cx="4612822" cy="2216785"/>
        </p:xfrm>
        <a:graphic>
          <a:graphicData uri="http://schemas.openxmlformats.org/drawingml/2006/table">
            <a:tbl>
              <a:tblPr/>
              <a:tblGrid>
                <a:gridCol w="1842745">
                  <a:extLst>
                    <a:ext uri="{9D8B030D-6E8A-4147-A177-3AD203B41FA5}">
                      <a16:colId xmlns:a16="http://schemas.microsoft.com/office/drawing/2014/main" xmlns="" val="2798934004"/>
                    </a:ext>
                  </a:extLst>
                </a:gridCol>
                <a:gridCol w="2770077">
                  <a:extLst>
                    <a:ext uri="{9D8B030D-6E8A-4147-A177-3AD203B41FA5}">
                      <a16:colId xmlns:a16="http://schemas.microsoft.com/office/drawing/2014/main" xmlns=""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6" action="ppaction://hlinksldjump"/>
                        </a:rPr>
                        <a:t>WSL2(command)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r>
                        <a:rPr lang="en-US" altLang="ko-KR" sz="1000" dirty="0"/>
                        <a:t>(</a:t>
                      </a:r>
                      <a:r>
                        <a:rPr lang="ko-KR" altLang="en-US" sz="1000" dirty="0"/>
                        <a:t>명령어</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6232692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75632060"/>
                  </a:ext>
                </a:extLst>
              </a:tr>
            </a:tbl>
          </a:graphicData>
        </a:graphic>
      </p:graphicFrame>
      <p:grpSp>
        <p:nvGrpSpPr>
          <p:cNvPr id="5" name="그룹 4">
            <a:extLst>
              <a:ext uri="{FF2B5EF4-FFF2-40B4-BE49-F238E27FC236}">
                <a16:creationId xmlns:a16="http://schemas.microsoft.com/office/drawing/2014/main" xmlns=""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1" action="ppaction://hlinksldjump"/>
              <a:extLst>
                <a:ext uri="{FF2B5EF4-FFF2-40B4-BE49-F238E27FC236}">
                  <a16:creationId xmlns:a16="http://schemas.microsoft.com/office/drawing/2014/main" xmlns=""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xmlns=""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dirty="0"/>
              <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xmlns=""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xmlns="" val="2798934004"/>
                    </a:ext>
                  </a:extLst>
                </a:gridCol>
                <a:gridCol w="1248576">
                  <a:extLst>
                    <a:ext uri="{9D8B030D-6E8A-4147-A177-3AD203B41FA5}">
                      <a16:colId xmlns:a16="http://schemas.microsoft.com/office/drawing/2014/main" xmlns="" val="1593522546"/>
                    </a:ext>
                  </a:extLst>
                </a:gridCol>
                <a:gridCol w="1248576">
                  <a:extLst>
                    <a:ext uri="{9D8B030D-6E8A-4147-A177-3AD203B41FA5}">
                      <a16:colId xmlns:a16="http://schemas.microsoft.com/office/drawing/2014/main" xmlns=""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xmlns=""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xmlns=""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xmlns=""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xmlns=""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xmlns="" val="2798934004"/>
                    </a:ext>
                  </a:extLst>
                </a:gridCol>
                <a:gridCol w="2841996">
                  <a:extLst>
                    <a:ext uri="{9D8B030D-6E8A-4147-A177-3AD203B41FA5}">
                      <a16:colId xmlns:a16="http://schemas.microsoft.com/office/drawing/2014/main" xmlns="" val="1593522546"/>
                    </a:ext>
                  </a:extLst>
                </a:gridCol>
                <a:gridCol w="1644153">
                  <a:extLst>
                    <a:ext uri="{9D8B030D-6E8A-4147-A177-3AD203B41FA5}">
                      <a16:colId xmlns:a16="http://schemas.microsoft.com/office/drawing/2014/main" xmlns=""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bl>
          </a:graphicData>
        </a:graphic>
      </p:graphicFrame>
      <p:grpSp>
        <p:nvGrpSpPr>
          <p:cNvPr id="5" name="그룹 4">
            <a:extLst>
              <a:ext uri="{FF2B5EF4-FFF2-40B4-BE49-F238E27FC236}">
                <a16:creationId xmlns:a16="http://schemas.microsoft.com/office/drawing/2014/main" xmlns=""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xmlns=""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xmlns=""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xmlns="" val="2798934004"/>
                    </a:ext>
                  </a:extLst>
                </a:gridCol>
                <a:gridCol w="4065764">
                  <a:extLst>
                    <a:ext uri="{9D8B030D-6E8A-4147-A177-3AD203B41FA5}">
                      <a16:colId xmlns:a16="http://schemas.microsoft.com/office/drawing/2014/main" xmlns="" val="1593522546"/>
                    </a:ext>
                  </a:extLst>
                </a:gridCol>
                <a:gridCol w="349857">
                  <a:extLst>
                    <a:ext uri="{9D8B030D-6E8A-4147-A177-3AD203B41FA5}">
                      <a16:colId xmlns:a16="http://schemas.microsoft.com/office/drawing/2014/main" xmlns="" val="1964046374"/>
                    </a:ext>
                  </a:extLst>
                </a:gridCol>
                <a:gridCol w="349858">
                  <a:extLst>
                    <a:ext uri="{9D8B030D-6E8A-4147-A177-3AD203B41FA5}">
                      <a16:colId xmlns:a16="http://schemas.microsoft.com/office/drawing/2014/main" xmlns="" val="289816008"/>
                    </a:ext>
                  </a:extLst>
                </a:gridCol>
                <a:gridCol w="349857">
                  <a:extLst>
                    <a:ext uri="{9D8B030D-6E8A-4147-A177-3AD203B41FA5}">
                      <a16:colId xmlns:a16="http://schemas.microsoft.com/office/drawing/2014/main" xmlns="" val="2749103288"/>
                    </a:ext>
                  </a:extLst>
                </a:gridCol>
                <a:gridCol w="349858">
                  <a:extLst>
                    <a:ext uri="{9D8B030D-6E8A-4147-A177-3AD203B41FA5}">
                      <a16:colId xmlns:a16="http://schemas.microsoft.com/office/drawing/2014/main" xmlns="" val="217882782"/>
                    </a:ext>
                  </a:extLst>
                </a:gridCol>
                <a:gridCol w="349857">
                  <a:extLst>
                    <a:ext uri="{9D8B030D-6E8A-4147-A177-3AD203B41FA5}">
                      <a16:colId xmlns:a16="http://schemas.microsoft.com/office/drawing/2014/main" xmlns="" val="2341448737"/>
                    </a:ext>
                  </a:extLst>
                </a:gridCol>
                <a:gridCol w="1876509">
                  <a:extLst>
                    <a:ext uri="{9D8B030D-6E8A-4147-A177-3AD203B41FA5}">
                      <a16:colId xmlns:a16="http://schemas.microsoft.com/office/drawing/2014/main" xmlns=""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90429381"/>
                  </a:ext>
                </a:extLst>
              </a:tr>
            </a:tbl>
          </a:graphicData>
        </a:graphic>
      </p:graphicFrame>
      <p:sp>
        <p:nvSpPr>
          <p:cNvPr id="8" name="제목 1">
            <a:extLst>
              <a:ext uri="{FF2B5EF4-FFF2-40B4-BE49-F238E27FC236}">
                <a16:creationId xmlns:a16="http://schemas.microsoft.com/office/drawing/2014/main" xmlns=""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xmlns=""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xmlns=""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r>
              <a:rPr lang="en-US" altLang="ko-KR" dirty="0"/>
              <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xmlns=""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xmlns="" id="{51630866-C6A1-45FD-AF61-E871A6EFFB00}"/>
              </a:ext>
            </a:extLst>
          </p:cNvPr>
          <p:cNvSpPr>
            <a:spLocks noGrp="1"/>
          </p:cNvSpPr>
          <p:nvPr>
            <p:ph idx="1"/>
          </p:nvPr>
        </p:nvSpPr>
        <p:spPr>
          <a:xfrm>
            <a:off x="723569" y="5486400"/>
            <a:ext cx="10630230" cy="905247"/>
          </a:xfrm>
        </p:spPr>
        <p:txBody>
          <a:bodyPr>
            <a:normAutofit lnSpcReduction="10000"/>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xmlns=""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r>
              <a:rPr lang="en-US" altLang="ko-KR" dirty="0"/>
              <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xmlns=""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xmlns=""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xmlns=""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xmlns=""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xmlns=""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14672701"/>
                  </a:ext>
                </a:extLst>
              </a:tr>
            </a:tbl>
          </a:graphicData>
        </a:graphic>
      </p:graphicFrame>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xmlns=""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xmlns=""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xmlns=""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r>
              <a:rPr lang="en-US" altLang="ko-KR" dirty="0"/>
              <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xmlns=""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xmlns=""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xmlns=""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xmlns=""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95096598"/>
                  </a:ext>
                </a:extLst>
              </a:tr>
            </a:tbl>
          </a:graphicData>
        </a:graphic>
      </p:graphicFrame>
      <p:grpSp>
        <p:nvGrpSpPr>
          <p:cNvPr id="7" name="그룹 6">
            <a:extLst>
              <a:ext uri="{FF2B5EF4-FFF2-40B4-BE49-F238E27FC236}">
                <a16:creationId xmlns:a16="http://schemas.microsoft.com/office/drawing/2014/main" xmlns=""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xmlns=""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r>
              <a:rPr lang="en-US" altLang="ko-KR" dirty="0"/>
              <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xmlns=""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xmlns=""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xmlns=""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xmlns=""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xmlns=""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xmlns=""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xmlns=""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xmlns=""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r>
              <a:rPr lang="en-US" altLang="ko-KR" dirty="0"/>
              <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xmlns=""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xmlns=""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xmlns=""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xmlns=""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xmlns=""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xmlns=""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xmlns=""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xmlns=""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xmlns=""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xmlns=""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xmlns=""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xmlns=""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55548446"/>
                  </a:ext>
                </a:extLst>
              </a:tr>
            </a:tbl>
          </a:graphicData>
        </a:graphic>
      </p:graphicFrame>
      <p:graphicFrame>
        <p:nvGraphicFramePr>
          <p:cNvPr id="5" name="표 4">
            <a:extLst>
              <a:ext uri="{FF2B5EF4-FFF2-40B4-BE49-F238E27FC236}">
                <a16:creationId xmlns:a16="http://schemas.microsoft.com/office/drawing/2014/main" xmlns=""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xmlns=""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24992199"/>
                  </a:ext>
                </a:extLst>
              </a:tr>
            </a:tbl>
          </a:graphicData>
        </a:graphic>
      </p:graphicFrame>
      <p:pic>
        <p:nvPicPr>
          <p:cNvPr id="11" name="Picture 28">
            <a:extLst>
              <a:ext uri="{FF2B5EF4-FFF2-40B4-BE49-F238E27FC236}">
                <a16:creationId xmlns:a16="http://schemas.microsoft.com/office/drawing/2014/main" xmlns=""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xmlns=""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xmlns=""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xmlns=""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xmlns=""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xmlns=""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xmlns=""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r>
              <a:rPr lang="en-US" altLang="ko-KR" dirty="0"/>
              <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xmlns=""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xmlns=""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xmlns=""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xmlns=""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65779775"/>
                  </a:ext>
                </a:extLst>
              </a:tr>
            </a:tbl>
          </a:graphicData>
        </a:graphic>
      </p:graphicFrame>
      <p:pic>
        <p:nvPicPr>
          <p:cNvPr id="10" name="Picture 36">
            <a:extLst>
              <a:ext uri="{FF2B5EF4-FFF2-40B4-BE49-F238E27FC236}">
                <a16:creationId xmlns:a16="http://schemas.microsoft.com/office/drawing/2014/main" xmlns=""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xmlns=""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xmlns=""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xmlns=""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7611958"/>
                  </a:ext>
                </a:extLst>
              </a:tr>
            </a:tbl>
          </a:graphicData>
        </a:graphic>
      </p:graphicFrame>
      <p:pic>
        <p:nvPicPr>
          <p:cNvPr id="14" name="Picture 40">
            <a:extLst>
              <a:ext uri="{FF2B5EF4-FFF2-40B4-BE49-F238E27FC236}">
                <a16:creationId xmlns:a16="http://schemas.microsoft.com/office/drawing/2014/main" xmlns=""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xmlns=""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xmlns=""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xmlns=""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xmlns=""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r>
              <a:rPr lang="en-US" altLang="ko-KR" dirty="0"/>
              <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xmlns=""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xmlns=""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xmlns=""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xmlns=""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15252999"/>
                  </a:ext>
                </a:extLst>
              </a:tr>
            </a:tbl>
          </a:graphicData>
        </a:graphic>
      </p:graphicFrame>
      <p:graphicFrame>
        <p:nvGraphicFramePr>
          <p:cNvPr id="5" name="표 4">
            <a:extLst>
              <a:ext uri="{FF2B5EF4-FFF2-40B4-BE49-F238E27FC236}">
                <a16:creationId xmlns:a16="http://schemas.microsoft.com/office/drawing/2014/main" xmlns=""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xmlns=""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99167500"/>
                  </a:ext>
                </a:extLst>
              </a:tr>
            </a:tbl>
          </a:graphicData>
        </a:graphic>
      </p:graphicFrame>
      <p:pic>
        <p:nvPicPr>
          <p:cNvPr id="13" name="Picture 44">
            <a:extLst>
              <a:ext uri="{FF2B5EF4-FFF2-40B4-BE49-F238E27FC236}">
                <a16:creationId xmlns:a16="http://schemas.microsoft.com/office/drawing/2014/main" xmlns=""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xmlns=""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xmlns=""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xmlns=""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98201622"/>
                  </a:ext>
                </a:extLst>
              </a:tr>
            </a:tbl>
          </a:graphicData>
        </a:graphic>
      </p:graphicFrame>
      <p:graphicFrame>
        <p:nvGraphicFramePr>
          <p:cNvPr id="11" name="표 10">
            <a:extLst>
              <a:ext uri="{FF2B5EF4-FFF2-40B4-BE49-F238E27FC236}">
                <a16:creationId xmlns:a16="http://schemas.microsoft.com/office/drawing/2014/main" xmlns=""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xmlns=""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75870174"/>
                  </a:ext>
                </a:extLst>
              </a:tr>
            </a:tbl>
          </a:graphicData>
        </a:graphic>
      </p:graphicFrame>
      <p:sp>
        <p:nvSpPr>
          <p:cNvPr id="18" name="TextBox 17">
            <a:extLst>
              <a:ext uri="{FF2B5EF4-FFF2-40B4-BE49-F238E27FC236}">
                <a16:creationId xmlns:a16="http://schemas.microsoft.com/office/drawing/2014/main" xmlns=""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xmlns=""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xmlns=""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xmlns=""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r>
              <a:rPr lang="en-US" altLang="ko-KR" dirty="0"/>
              <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xmlns=""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xmlns=""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xmlns=""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xmlns=""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xmlns=""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xmlns=""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xmlns=""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xmlns=""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xmlns=""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xmlns=""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xmlns=""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xmlns=""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xmlns=""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xmlns=""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xmlns=""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xmlns=""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r>
              <a:rPr lang="en-US" altLang="ko-KR" dirty="0"/>
              <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xmlns=""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xmlns=""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xmlns=""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xmlns=""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xmlns=""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xmlns=""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xmlns=""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xmlns=""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xmlns=""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xmlns=""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xmlns=""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xmlns=""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xmlns=""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xmlns=""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xmlns=""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xmlns=""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xmlns=""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xmlns=""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xmlns=""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xmlns=""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xmlns=""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xmlns=""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xmlns=""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xmlns=""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xmlns=""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xmlns=""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xmlns=""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xmlns=""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xmlns=""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r>
              <a:rPr lang="en-US" altLang="ko-KR" dirty="0"/>
              <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xmlns=""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xmlns=""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xmlns=""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xmlns=""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xmlns=""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xmlns=""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23985868"/>
                  </a:ext>
                </a:extLst>
              </a:tr>
            </a:tbl>
          </a:graphicData>
        </a:graphic>
      </p:graphicFrame>
      <p:pic>
        <p:nvPicPr>
          <p:cNvPr id="38913" name="_x564967160">
            <a:extLst>
              <a:ext uri="{FF2B5EF4-FFF2-40B4-BE49-F238E27FC236}">
                <a16:creationId xmlns:a16="http://schemas.microsoft.com/office/drawing/2014/main" xmlns=""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xmlns=""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xmlns=""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xmlns=""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xmlns=""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xmlns=""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xmlns=""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31848564"/>
                  </a:ext>
                </a:extLst>
              </a:tr>
            </a:tbl>
          </a:graphicData>
        </a:graphic>
      </p:graphicFrame>
      <p:pic>
        <p:nvPicPr>
          <p:cNvPr id="45058" name="_x564918704">
            <a:extLst>
              <a:ext uri="{FF2B5EF4-FFF2-40B4-BE49-F238E27FC236}">
                <a16:creationId xmlns:a16="http://schemas.microsoft.com/office/drawing/2014/main" xmlns=""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xmlns=""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xmlns=""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xmlns=""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xmlns=""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xmlns=""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xmlns=""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xmlns=""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8783995"/>
                  </a:ext>
                </a:extLst>
              </a:tr>
            </a:tbl>
          </a:graphicData>
        </a:graphic>
      </p:graphicFrame>
      <p:pic>
        <p:nvPicPr>
          <p:cNvPr id="46085" name="_x564965576">
            <a:extLst>
              <a:ext uri="{FF2B5EF4-FFF2-40B4-BE49-F238E27FC236}">
                <a16:creationId xmlns:a16="http://schemas.microsoft.com/office/drawing/2014/main" xmlns=""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xmlns=""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xmlns=""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xmlns=""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xmlns=""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19931332"/>
                  </a:ext>
                </a:extLst>
              </a:tr>
            </a:tbl>
          </a:graphicData>
        </a:graphic>
      </p:graphicFrame>
      <p:pic>
        <p:nvPicPr>
          <p:cNvPr id="46087" name="_x564893288">
            <a:extLst>
              <a:ext uri="{FF2B5EF4-FFF2-40B4-BE49-F238E27FC236}">
                <a16:creationId xmlns:a16="http://schemas.microsoft.com/office/drawing/2014/main" xmlns=""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xmlns=""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xmlns=""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xmlns=""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xmlns=""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xmlns=""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xmlns="" id="{411A4485-4317-4F31-A74B-0E009D38272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r>
              <a:rPr lang="en-US" altLang="ko-KR" dirty="0"/>
              <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xmlns="" id="{02A091AA-30F6-4270-8E55-4E599BAF0C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xmlns=""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xmlns=""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xmlns="" id="{A443AC1F-F004-4379-9D4E-3A82ABE029B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xmlns=""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xmlns=""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xmlns=""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xmlns=""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xmlns=""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xmlns=""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xmlns=""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69098530"/>
                  </a:ext>
                </a:extLst>
              </a:tr>
            </a:tbl>
          </a:graphicData>
        </a:graphic>
      </p:graphicFrame>
      <p:pic>
        <p:nvPicPr>
          <p:cNvPr id="50177" name="_x564840440">
            <a:extLst>
              <a:ext uri="{FF2B5EF4-FFF2-40B4-BE49-F238E27FC236}">
                <a16:creationId xmlns:a16="http://schemas.microsoft.com/office/drawing/2014/main" xmlns=""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xmlns=""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xmlns=""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xmlns=""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6801801"/>
                  </a:ext>
                </a:extLst>
              </a:tr>
            </a:tbl>
          </a:graphicData>
        </a:graphic>
      </p:graphicFrame>
      <p:pic>
        <p:nvPicPr>
          <p:cNvPr id="50179" name="_x564904520">
            <a:extLst>
              <a:ext uri="{FF2B5EF4-FFF2-40B4-BE49-F238E27FC236}">
                <a16:creationId xmlns:a16="http://schemas.microsoft.com/office/drawing/2014/main" xmlns=""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xmlns=""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xmlns=""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r>
              <a:rPr lang="en-US" altLang="ko-KR" dirty="0"/>
              <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xmlns=""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xmlns=""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xmlns=""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xmlns=""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xmlns=""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xmlns=""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xmlns=""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xmlns=""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xmlns=""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xmlns=""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xmlns=""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xmlns=""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xmlns=""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xmlns=""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xmlns=""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r>
              <a:rPr lang="en-US" altLang="ko-KR" dirty="0"/>
              <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xmlns=""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xmlns=""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xmlns=""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xmlns=""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xmlns=""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xmlns=""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87348403"/>
                  </a:ext>
                </a:extLst>
              </a:tr>
            </a:tbl>
          </a:graphicData>
        </a:graphic>
      </p:graphicFrame>
      <p:pic>
        <p:nvPicPr>
          <p:cNvPr id="47105" name="_x564888896">
            <a:extLst>
              <a:ext uri="{FF2B5EF4-FFF2-40B4-BE49-F238E27FC236}">
                <a16:creationId xmlns:a16="http://schemas.microsoft.com/office/drawing/2014/main" xmlns=""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xmlns=""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xmlns=""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xmlns=""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xmlns=""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xmlns=""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xmlns=""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xmlns="" val="3675159690"/>
                    </a:ext>
                  </a:extLst>
                </a:gridCol>
                <a:gridCol w="2988129">
                  <a:extLst>
                    <a:ext uri="{9D8B030D-6E8A-4147-A177-3AD203B41FA5}">
                      <a16:colId xmlns:a16="http://schemas.microsoft.com/office/drawing/2014/main" xmlns=""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50631132"/>
                  </a:ext>
                </a:extLst>
              </a:tr>
            </a:tbl>
          </a:graphicData>
        </a:graphic>
      </p:graphicFrame>
      <p:pic>
        <p:nvPicPr>
          <p:cNvPr id="49155" name="_x564938936">
            <a:extLst>
              <a:ext uri="{FF2B5EF4-FFF2-40B4-BE49-F238E27FC236}">
                <a16:creationId xmlns:a16="http://schemas.microsoft.com/office/drawing/2014/main" xmlns=""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xmlns=""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xmlns=""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xmlns=""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xmlns=""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xmlns=""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8025249"/>
                  </a:ext>
                </a:extLst>
              </a:tr>
            </a:tbl>
          </a:graphicData>
        </a:graphic>
      </p:graphicFrame>
      <p:pic>
        <p:nvPicPr>
          <p:cNvPr id="8" name="_x564957368">
            <a:extLst>
              <a:ext uri="{FF2B5EF4-FFF2-40B4-BE49-F238E27FC236}">
                <a16:creationId xmlns:a16="http://schemas.microsoft.com/office/drawing/2014/main" xmlns=""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xmlns=""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xmlns=""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xmlns=""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xmlns=""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xmlns="" id="{C6642C97-AE41-486C-BE08-8D12FAF981A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r>
              <a:rPr lang="en-US" altLang="ko-KR" dirty="0"/>
              <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xmlns="" id="{139A787F-55D9-4280-A8E7-48BDE3B12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xmlns=""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xmlns=""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xmlns="" id="{F0DE2446-C02B-47FA-9538-513B519A142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xmlns=""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xmlns=""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xmlns=""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xmlns=""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xmlns=""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xmlns=""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xmlns=""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85816622"/>
                  </a:ext>
                </a:extLst>
              </a:tr>
            </a:tbl>
          </a:graphicData>
        </a:graphic>
      </p:graphicFrame>
      <p:pic>
        <p:nvPicPr>
          <p:cNvPr id="53249" name="_x1658446056">
            <a:extLst>
              <a:ext uri="{FF2B5EF4-FFF2-40B4-BE49-F238E27FC236}">
                <a16:creationId xmlns:a16="http://schemas.microsoft.com/office/drawing/2014/main" xmlns=""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xmlns=""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xmlns=""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xmlns=""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92149480"/>
                  </a:ext>
                </a:extLst>
              </a:tr>
            </a:tbl>
          </a:graphicData>
        </a:graphic>
      </p:graphicFrame>
      <p:pic>
        <p:nvPicPr>
          <p:cNvPr id="53251" name="_x617035992">
            <a:extLst>
              <a:ext uri="{FF2B5EF4-FFF2-40B4-BE49-F238E27FC236}">
                <a16:creationId xmlns:a16="http://schemas.microsoft.com/office/drawing/2014/main" xmlns=""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xmlns=""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xmlns=""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xmlns=""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xmlns=""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xmlns=""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58416208"/>
                  </a:ext>
                </a:extLst>
              </a:tr>
            </a:tbl>
          </a:graphicData>
        </a:graphic>
      </p:graphicFrame>
      <p:pic>
        <p:nvPicPr>
          <p:cNvPr id="56321" name="_x1658344864">
            <a:extLst>
              <a:ext uri="{FF2B5EF4-FFF2-40B4-BE49-F238E27FC236}">
                <a16:creationId xmlns:a16="http://schemas.microsoft.com/office/drawing/2014/main" xmlns=""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xmlns=""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xmlns=""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xmlns=""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r>
              <a:rPr lang="en-US" altLang="ko-KR" dirty="0"/>
              <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xmlns=""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xmlns=""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xmlns=""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xmlns=""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xmlns=""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xmlns=""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xmlns=""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53114587"/>
                  </a:ext>
                </a:extLst>
              </a:tr>
            </a:tbl>
          </a:graphicData>
        </a:graphic>
      </p:graphicFrame>
      <p:pic>
        <p:nvPicPr>
          <p:cNvPr id="57345" name="_x570528760">
            <a:extLst>
              <a:ext uri="{FF2B5EF4-FFF2-40B4-BE49-F238E27FC236}">
                <a16:creationId xmlns:a16="http://schemas.microsoft.com/office/drawing/2014/main" xmlns=""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xmlns=""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xmlns=""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r>
              <a:rPr lang="en-US" altLang="ko-KR" dirty="0"/>
              <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xmlns=""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xmlns=""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xmlns=""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xmlns=""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xmlns=""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xmlns=""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85568446"/>
                  </a:ext>
                </a:extLst>
              </a:tr>
            </a:tbl>
          </a:graphicData>
        </a:graphic>
      </p:graphicFrame>
      <p:pic>
        <p:nvPicPr>
          <p:cNvPr id="59393" name="_x603817952">
            <a:extLst>
              <a:ext uri="{FF2B5EF4-FFF2-40B4-BE49-F238E27FC236}">
                <a16:creationId xmlns:a16="http://schemas.microsoft.com/office/drawing/2014/main" xmlns=""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xmlns=""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xmlns=""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xmlns=""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xmlns=""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xmlns=""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xmlns=""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37509503"/>
                  </a:ext>
                </a:extLst>
              </a:tr>
            </a:tbl>
          </a:graphicData>
        </a:graphic>
      </p:graphicFrame>
      <p:pic>
        <p:nvPicPr>
          <p:cNvPr id="60417" name="_x609432040">
            <a:extLst>
              <a:ext uri="{FF2B5EF4-FFF2-40B4-BE49-F238E27FC236}">
                <a16:creationId xmlns:a16="http://schemas.microsoft.com/office/drawing/2014/main" xmlns=""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xmlns=""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xmlns=""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xmlns=""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xmlns=""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xmlns="" id="{71EB15F0-8F52-4084-8228-4234399B108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r>
              <a:rPr lang="en-US" altLang="ko-KR" dirty="0"/>
              <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xmlns="" id="{ACA32BEB-9045-401B-B976-A8DE580FEB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xmlns=""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xmlns=""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xmlns="" id="{2F042198-8D3B-42BA-9AB0-F321EFE2DDD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xmlns=""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xmlns=""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xmlns=""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xmlns=""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xmlns=""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xmlns=""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71311618"/>
                  </a:ext>
                </a:extLst>
              </a:tr>
            </a:tbl>
          </a:graphicData>
        </a:graphic>
      </p:graphicFrame>
      <p:pic>
        <p:nvPicPr>
          <p:cNvPr id="61441" name="_x563165400">
            <a:extLst>
              <a:ext uri="{FF2B5EF4-FFF2-40B4-BE49-F238E27FC236}">
                <a16:creationId xmlns:a16="http://schemas.microsoft.com/office/drawing/2014/main" xmlns=""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xmlns=""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xmlns=""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r>
              <a:rPr lang="en-US" altLang="ko-KR" dirty="0"/>
              <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xmlns=""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xmlns=""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xmlns=""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xmlns=""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xmlns=""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xmlns=""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xmlns=""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xmlns=""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xmlns=""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xmlns=""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13499081"/>
                  </a:ext>
                </a:extLst>
              </a:tr>
            </a:tbl>
          </a:graphicData>
        </a:graphic>
      </p:graphicFrame>
      <p:pic>
        <p:nvPicPr>
          <p:cNvPr id="63489" name="_x617086112">
            <a:extLst>
              <a:ext uri="{FF2B5EF4-FFF2-40B4-BE49-F238E27FC236}">
                <a16:creationId xmlns:a16="http://schemas.microsoft.com/office/drawing/2014/main" xmlns=""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xmlns=""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xmlns=""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xmlns=""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06863989"/>
                  </a:ext>
                </a:extLst>
              </a:tr>
            </a:tbl>
          </a:graphicData>
        </a:graphic>
      </p:graphicFrame>
      <p:pic>
        <p:nvPicPr>
          <p:cNvPr id="63491" name="_x617765528">
            <a:extLst>
              <a:ext uri="{FF2B5EF4-FFF2-40B4-BE49-F238E27FC236}">
                <a16:creationId xmlns:a16="http://schemas.microsoft.com/office/drawing/2014/main" xmlns=""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xmlns=""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xmlns=""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xmlns=""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xmlns=""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xmlns=""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8119481"/>
                  </a:ext>
                </a:extLst>
              </a:tr>
            </a:tbl>
          </a:graphicData>
        </a:graphic>
      </p:graphicFrame>
      <p:pic>
        <p:nvPicPr>
          <p:cNvPr id="66562" name="_x617086400">
            <a:extLst>
              <a:ext uri="{FF2B5EF4-FFF2-40B4-BE49-F238E27FC236}">
                <a16:creationId xmlns:a16="http://schemas.microsoft.com/office/drawing/2014/main" xmlns=""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xmlns=""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xmlns=""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xmlns=""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58119481"/>
                  </a:ext>
                </a:extLst>
              </a:tr>
            </a:tbl>
          </a:graphicData>
        </a:graphic>
      </p:graphicFrame>
      <p:grpSp>
        <p:nvGrpSpPr>
          <p:cNvPr id="11" name="그룹 10">
            <a:extLst>
              <a:ext uri="{FF2B5EF4-FFF2-40B4-BE49-F238E27FC236}">
                <a16:creationId xmlns:a16="http://schemas.microsoft.com/office/drawing/2014/main" xmlns=""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xmlns=""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xmlns=""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xmlns=""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9024917"/>
                  </a:ext>
                </a:extLst>
              </a:tr>
            </a:tbl>
          </a:graphicData>
        </a:graphic>
      </p:graphicFrame>
      <p:pic>
        <p:nvPicPr>
          <p:cNvPr id="67585" name="_x618891432">
            <a:extLst>
              <a:ext uri="{FF2B5EF4-FFF2-40B4-BE49-F238E27FC236}">
                <a16:creationId xmlns:a16="http://schemas.microsoft.com/office/drawing/2014/main" xmlns=""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xmlns=""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xmlns=""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xmlns=""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79939432"/>
                  </a:ext>
                </a:extLst>
              </a:tr>
            </a:tbl>
          </a:graphicData>
        </a:graphic>
      </p:graphicFrame>
      <p:pic>
        <p:nvPicPr>
          <p:cNvPr id="67587" name="_x1659517408">
            <a:extLst>
              <a:ext uri="{FF2B5EF4-FFF2-40B4-BE49-F238E27FC236}">
                <a16:creationId xmlns:a16="http://schemas.microsoft.com/office/drawing/2014/main" xmlns=""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xmlns=""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xmlns=""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xmlns=""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xmlns=""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xmlns=""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xmlns=""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54962474"/>
                  </a:ext>
                </a:extLst>
              </a:tr>
            </a:tbl>
          </a:graphicData>
        </a:graphic>
      </p:graphicFrame>
      <p:pic>
        <p:nvPicPr>
          <p:cNvPr id="68609" name="_x617371528">
            <a:extLst>
              <a:ext uri="{FF2B5EF4-FFF2-40B4-BE49-F238E27FC236}">
                <a16:creationId xmlns:a16="http://schemas.microsoft.com/office/drawing/2014/main" xmlns=""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xmlns=""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xmlns=""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xmlns=""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xmlns=""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r>
              <a:rPr lang="en-US" altLang="ko-KR" dirty="0"/>
              <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xmlns=""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xmlns=""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xmlns=""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xmlns=""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xmlns=""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xmlns=""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xmlns=""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xmlns=""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r>
              <a:rPr lang="en-US" altLang="ko-KR" dirty="0"/>
              <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xmlns=""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xmlns=""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xmlns=""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xmlns=""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xmlns=""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xmlns=""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xmlns=""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xmlns=""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xmlns=""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xmlns=""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xmlns=""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xmlns=""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xmlns=""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xmlns=""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xmlns=""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xmlns=""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xmlns=""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xmlns=""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xmlns=""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xmlns=""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xmlns=""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xmlns=""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xmlns="" id="{4DE520DA-B504-4C1C-8096-919BFF01D7B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r>
              <a:rPr lang="en-US" altLang="ko-KR" dirty="0"/>
              <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xmlns="" id="{6BD3A2F5-6F8D-463B-9CA5-E4E12BE65FC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xmlns=""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xmlns=""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xmlns="" id="{721C875A-961A-4C72-8951-8799030E48B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xmlns=""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xmlns=""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xmlns=""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xmlns=""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xmlns=""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xmlns=""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xmlns=""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xmlns=""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xmlns=""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xmlns=""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xmlns=""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xmlns=""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xmlns=""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xmlns=""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xmlns=""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32156445"/>
                  </a:ext>
                </a:extLst>
              </a:tr>
            </a:tbl>
          </a:graphicData>
        </a:graphic>
      </p:graphicFrame>
      <p:pic>
        <p:nvPicPr>
          <p:cNvPr id="69633" name="_x617883232">
            <a:extLst>
              <a:ext uri="{FF2B5EF4-FFF2-40B4-BE49-F238E27FC236}">
                <a16:creationId xmlns:a16="http://schemas.microsoft.com/office/drawing/2014/main" xmlns=""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xmlns=""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xmlns=""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r>
              <a:rPr lang="en-US" altLang="ko-KR" dirty="0"/>
              <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xmlns=""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xmlns=""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xmlns=""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xmlns=""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xmlns=""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98415954"/>
                  </a:ext>
                </a:extLst>
              </a:tr>
            </a:tbl>
          </a:graphicData>
        </a:graphic>
      </p:graphicFrame>
      <p:pic>
        <p:nvPicPr>
          <p:cNvPr id="10" name="Picture 147">
            <a:extLst>
              <a:ext uri="{FF2B5EF4-FFF2-40B4-BE49-F238E27FC236}">
                <a16:creationId xmlns:a16="http://schemas.microsoft.com/office/drawing/2014/main" xmlns=""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xmlns=""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xmlns=""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xmlns=""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xmlns=""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xmlns=""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36073262"/>
                  </a:ext>
                </a:extLst>
              </a:tr>
            </a:tbl>
          </a:graphicData>
        </a:graphic>
      </p:graphicFrame>
      <p:graphicFrame>
        <p:nvGraphicFramePr>
          <p:cNvPr id="6" name="표 5">
            <a:extLst>
              <a:ext uri="{FF2B5EF4-FFF2-40B4-BE49-F238E27FC236}">
                <a16:creationId xmlns:a16="http://schemas.microsoft.com/office/drawing/2014/main" xmlns=""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xmlns=""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xmlns="" val="997999769"/>
                  </a:ext>
                </a:extLst>
              </a:tr>
            </a:tbl>
          </a:graphicData>
        </a:graphic>
      </p:graphicFrame>
      <p:pic>
        <p:nvPicPr>
          <p:cNvPr id="11" name="Picture 151">
            <a:extLst>
              <a:ext uri="{FF2B5EF4-FFF2-40B4-BE49-F238E27FC236}">
                <a16:creationId xmlns:a16="http://schemas.microsoft.com/office/drawing/2014/main" xmlns=""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xmlns=""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xmlns=""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xmlns=""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xmlns=""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xmlns=""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96116800"/>
                  </a:ext>
                </a:extLst>
              </a:tr>
            </a:tbl>
          </a:graphicData>
        </a:graphic>
      </p:graphicFrame>
      <p:graphicFrame>
        <p:nvGraphicFramePr>
          <p:cNvPr id="4" name="표 3">
            <a:extLst>
              <a:ext uri="{FF2B5EF4-FFF2-40B4-BE49-F238E27FC236}">
                <a16:creationId xmlns:a16="http://schemas.microsoft.com/office/drawing/2014/main" xmlns=""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xmlns=""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61152009"/>
                  </a:ext>
                </a:extLst>
              </a:tr>
            </a:tbl>
          </a:graphicData>
        </a:graphic>
      </p:graphicFrame>
      <p:pic>
        <p:nvPicPr>
          <p:cNvPr id="77828" name="_x618145072">
            <a:extLst>
              <a:ext uri="{FF2B5EF4-FFF2-40B4-BE49-F238E27FC236}">
                <a16:creationId xmlns:a16="http://schemas.microsoft.com/office/drawing/2014/main" xmlns=""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xmlns=""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xmlns=""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61152009"/>
                  </a:ext>
                </a:extLst>
              </a:tr>
            </a:tbl>
          </a:graphicData>
        </a:graphic>
      </p:graphicFrame>
      <p:sp>
        <p:nvSpPr>
          <p:cNvPr id="6" name="화살표: 오른쪽 5">
            <a:extLst>
              <a:ext uri="{FF2B5EF4-FFF2-40B4-BE49-F238E27FC236}">
                <a16:creationId xmlns:a16="http://schemas.microsoft.com/office/drawing/2014/main" xmlns=""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xmlns=""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xmlns=""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xmlns=""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xmlns=""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xmlns=""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xmlns=""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xmlns=""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61152009"/>
                  </a:ext>
                </a:extLst>
              </a:tr>
            </a:tbl>
          </a:graphicData>
        </a:graphic>
      </p:graphicFrame>
      <p:graphicFrame>
        <p:nvGraphicFramePr>
          <p:cNvPr id="8" name="표 7">
            <a:extLst>
              <a:ext uri="{FF2B5EF4-FFF2-40B4-BE49-F238E27FC236}">
                <a16:creationId xmlns:a16="http://schemas.microsoft.com/office/drawing/2014/main" xmlns=""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xmlns=""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61152009"/>
                  </a:ext>
                </a:extLst>
              </a:tr>
            </a:tbl>
          </a:graphicData>
        </a:graphic>
      </p:graphicFrame>
      <p:sp>
        <p:nvSpPr>
          <p:cNvPr id="10" name="TextBox 9">
            <a:extLst>
              <a:ext uri="{FF2B5EF4-FFF2-40B4-BE49-F238E27FC236}">
                <a16:creationId xmlns:a16="http://schemas.microsoft.com/office/drawing/2014/main" xmlns=""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xmlns=""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xmlns=""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xmlns="" id="{67D80079-A11C-43EE-9972-D3F4784D0D7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r>
              <a:rPr lang="en-US" altLang="ko-KR" dirty="0"/>
              <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xmlns="" id="{C368EF7A-92D1-4A91-81D9-5D26FFC48E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xmlns=""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xmlns=""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xmlns="" id="{C070845F-0B2E-4ECF-9421-4008703FCE9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xmlns=""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xmlns=""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xmlns=""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xmlns=""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may take a few minutes…”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xmlns=""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xmlns=""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xmlns=""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xmlns=""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xmlns=""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xmlns=""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xmlns=""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xmlns=""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xmlns=""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xmlns=""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xmlns=""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xmlns=""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xmlns=""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xmlns=""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xmlns=""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xmlns=""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xmlns=""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xmlns=""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xmlns=""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xmlns=""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xmlns=""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r>
              <a:rPr lang="en-US" altLang="ko-KR" dirty="0"/>
              <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xmlns=""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xmlns=""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xmlns=""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xmlns=""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xmlns=""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xmlns=""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xmlns=""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xmlns=""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xmlns=""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xmlns=""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xmlns=""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xmlns=""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xmlns=""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xmlns=""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xmlns=""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xmlns=""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xmlns=""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xmlns=""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xmlns="" id="{72AF5CF2-5352-4A46-B0EB-8A66B562E71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r>
              <a:rPr lang="en-US" altLang="ko-KR" dirty="0"/>
              <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xmlns=""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xmlns=""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xmlns=""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xmlns=""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xmlns=""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xmlns=""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xmlns=""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xmlns=""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xmlns=""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33091311"/>
                  </a:ext>
                </a:extLst>
              </a:tr>
            </a:tbl>
          </a:graphicData>
        </a:graphic>
      </p:graphicFrame>
      <p:pic>
        <p:nvPicPr>
          <p:cNvPr id="80897" name="_x1658364984">
            <a:extLst>
              <a:ext uri="{FF2B5EF4-FFF2-40B4-BE49-F238E27FC236}">
                <a16:creationId xmlns:a16="http://schemas.microsoft.com/office/drawing/2014/main" xmlns=""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xmlns=""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xmlns=""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xmlns=""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xmlns=""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xmlns=""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xmlns=""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xmlns=""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xmlns=""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xmlns=""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xmlns=""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xmlns=""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r>
              <a:rPr lang="en-US" altLang="ko-KR" dirty="0"/>
              <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xmlns="" id="{B505F5E5-1AFC-4BE0-A2FB-19F018AC408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xmlns=""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xmlns=""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xmlns=""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xmlns=""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xmlns=""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xmlns=""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xmlns=""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xmlns=""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xmlns=""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xmlns="" id="{681B9CBF-A5B3-468D-8635-097A577D369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r>
              <a:rPr lang="en-US" altLang="ko-KR" dirty="0"/>
              <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xmlns=""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xmlns=""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dirty="0"/>
              <a:t>windows</a:t>
            </a:r>
            <a:r>
              <a:rPr lang="ko-KR" altLang="en-US" sz="1000" dirty="0"/>
              <a:t> </a:t>
            </a:r>
            <a:r>
              <a:rPr lang="en-US" altLang="ko-KR" sz="1000" dirty="0"/>
              <a:t>terminal</a:t>
            </a:r>
            <a:r>
              <a:rPr lang="ko-KR" altLang="en-US" sz="1000" dirty="0"/>
              <a:t> 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dirty="0"/>
              <a:t>다시 </a:t>
            </a:r>
            <a:r>
              <a:rPr lang="en-US" altLang="ko-KR" sz="1000" dirty="0"/>
              <a:t>“exit”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xmlns=""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xmlns=""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xmlns=""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xmlns=""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xmlns=""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xmlns=""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xmlns=""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xmlns=""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xmlns=""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xmlns=""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xmlns=""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xmlns=""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xmlns=""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xmlns=""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xmlns=""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xmlns=""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xmlns=""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xmlns=""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xmlns=""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xmlns=""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xmlns=""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xmlns=""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xmlns=""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xmlns=""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xmlns=""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xmlns="" val="2798934004"/>
                    </a:ext>
                  </a:extLst>
                </a:gridCol>
                <a:gridCol w="4065764">
                  <a:extLst>
                    <a:ext uri="{9D8B030D-6E8A-4147-A177-3AD203B41FA5}">
                      <a16:colId xmlns:a16="http://schemas.microsoft.com/office/drawing/2014/main" xmlns="" val="1593522546"/>
                    </a:ext>
                  </a:extLst>
                </a:gridCol>
                <a:gridCol w="349857">
                  <a:extLst>
                    <a:ext uri="{9D8B030D-6E8A-4147-A177-3AD203B41FA5}">
                      <a16:colId xmlns:a16="http://schemas.microsoft.com/office/drawing/2014/main" xmlns="" val="1964046374"/>
                    </a:ext>
                  </a:extLst>
                </a:gridCol>
                <a:gridCol w="349858">
                  <a:extLst>
                    <a:ext uri="{9D8B030D-6E8A-4147-A177-3AD203B41FA5}">
                      <a16:colId xmlns:a16="http://schemas.microsoft.com/office/drawing/2014/main" xmlns="" val="289816008"/>
                    </a:ext>
                  </a:extLst>
                </a:gridCol>
                <a:gridCol w="349857">
                  <a:extLst>
                    <a:ext uri="{9D8B030D-6E8A-4147-A177-3AD203B41FA5}">
                      <a16:colId xmlns:a16="http://schemas.microsoft.com/office/drawing/2014/main" xmlns="" val="2749103288"/>
                    </a:ext>
                  </a:extLst>
                </a:gridCol>
                <a:gridCol w="349858">
                  <a:extLst>
                    <a:ext uri="{9D8B030D-6E8A-4147-A177-3AD203B41FA5}">
                      <a16:colId xmlns:a16="http://schemas.microsoft.com/office/drawing/2014/main" xmlns="" val="217882782"/>
                    </a:ext>
                  </a:extLst>
                </a:gridCol>
                <a:gridCol w="349857">
                  <a:extLst>
                    <a:ext uri="{9D8B030D-6E8A-4147-A177-3AD203B41FA5}">
                      <a16:colId xmlns:a16="http://schemas.microsoft.com/office/drawing/2014/main" xmlns="" val="2341448737"/>
                    </a:ext>
                  </a:extLst>
                </a:gridCol>
                <a:gridCol w="1876509">
                  <a:extLst>
                    <a:ext uri="{9D8B030D-6E8A-4147-A177-3AD203B41FA5}">
                      <a16:colId xmlns:a16="http://schemas.microsoft.com/office/drawing/2014/main" xmlns=""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90429381"/>
                  </a:ext>
                </a:extLst>
              </a:tr>
            </a:tbl>
          </a:graphicData>
        </a:graphic>
      </p:graphicFrame>
      <p:sp>
        <p:nvSpPr>
          <p:cNvPr id="8" name="제목 1">
            <a:extLst>
              <a:ext uri="{FF2B5EF4-FFF2-40B4-BE49-F238E27FC236}">
                <a16:creationId xmlns:a16="http://schemas.microsoft.com/office/drawing/2014/main" xmlns=""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xmlns=""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xmlns=""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r>
              <a:rPr lang="en-US" altLang="ko-KR" dirty="0"/>
              <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xmlns=""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xmlns=""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xmlns=""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xmlns=""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r>
              <a:rPr lang="en-US" altLang="ko-KR" dirty="0"/>
              <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xmlns="" id="{4749B9AA-465F-472F-A9B6-76C8B11FC61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xmlns=""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xmlns=""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xmlns=""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xmlns=""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xmlns=""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xmlns=""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xmlns=""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xmlns=""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xmlns=""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xmlns=""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xmlns=""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xmlns=""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xmlns=""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xmlns=""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r>
              <a:rPr lang="en-US" altLang="ko-KR" dirty="0"/>
              <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xmlns="" id="{4749B9AA-465F-472F-A9B6-76C8B11FC61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xmlns=""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xmlns=""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xmlns=""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xmlns=""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xmlns=""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xmlns=""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xmlns=""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xmlns=""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xmlns=""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xmlns=""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xmlns=""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xmlns=""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xmlns=""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xmlns=""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xmlns=""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xmlns=""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xmlns=""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xmlns=""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xmlns=""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xmlns=""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xmlns=""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xmlns=""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xmlns=""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xmlns=""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xmlns=""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xmlns=""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xmlns=""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xmlns=""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xmlns=""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xmlns=""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xmlns=""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r>
              <a:rPr lang="en-US" altLang="ko-KR" dirty="0"/>
              <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xmlns="" id="{4749B9AA-465F-472F-A9B6-76C8B11FC61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xmlns=""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xmlns=""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xmlns=""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xmlns=""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xmlns=""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xmlns=""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xmlns=""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xmlns=""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r>
              <a:rPr lang="en-US" altLang="ko-KR" dirty="0"/>
              <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xmlns="" id="{DF88C7B9-9BAF-4477-A2F0-B4FB8C5AB8D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xmlns=""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xmlns=""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xmlns=""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xmlns=""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xmlns=""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r>
              <a:rPr lang="en-US" altLang="ko-KR" dirty="0"/>
              <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xmlns="" id="{4749B9AA-465F-472F-A9B6-76C8B11FC61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/Environ/WSL2(command)</a:t>
            </a:r>
            <a:r>
              <a:rPr lang="en-US" altLang="ko-KR" dirty="0"/>
              <a:t/>
            </a:r>
            <a:br>
              <a:rPr lang="en-US" altLang="ko-KR" dirty="0"/>
            </a:br>
            <a:r>
              <a:rPr lang="en-US" altLang="ko-KR" dirty="0"/>
              <a:t> WSL2 command </a:t>
            </a:r>
            <a:r>
              <a:rPr lang="ko-KR" altLang="en-US" dirty="0"/>
              <a:t>설치</a:t>
            </a:r>
          </a:p>
        </p:txBody>
      </p:sp>
      <p:sp>
        <p:nvSpPr>
          <p:cNvPr id="21" name="화살표: 오른쪽 20">
            <a:hlinkClick r:id="rId2" action="ppaction://hlinksldjump"/>
            <a:extLst>
              <a:ext uri="{FF2B5EF4-FFF2-40B4-BE49-F238E27FC236}">
                <a16:creationId xmlns:a16="http://schemas.microsoft.com/office/drawing/2014/main" xmlns=""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xmlns=""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xmlns="" id="{742CF30C-F93B-4682-BAAB-B954723A9E9E}"/>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TextBox 11">
            <a:extLst>
              <a:ext uri="{FF2B5EF4-FFF2-40B4-BE49-F238E27FC236}">
                <a16:creationId xmlns:a16="http://schemas.microsoft.com/office/drawing/2014/main" xmlns="" id="{0BAAA65A-71A5-4780-BF01-B99D6B8C9C7B}"/>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50" dirty="0"/>
              <a:t>2. </a:t>
            </a:r>
            <a:r>
              <a:rPr lang="ko-KR" altLang="en-US" sz="1050" dirty="0"/>
              <a:t>윈도우 터미널에 아래 명령어를 순서대로 입력해주세요</a:t>
            </a:r>
            <a:r>
              <a:rPr lang="en-US" altLang="ko-KR" sz="1050" dirty="0"/>
              <a:t>.</a:t>
            </a: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featurename:Microsoft-Windows-Subsystem-Linux</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featurename:VirtualMachinePlatform</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3. 2</a:t>
            </a:r>
            <a:r>
              <a:rPr lang="ko-KR" altLang="en-US" sz="1000" dirty="0"/>
              <a:t>번 작업이 완료되었다면 설정을 적용하기 위해 컴퓨터를 재부팅 한다</a:t>
            </a:r>
            <a:r>
              <a:rPr lang="en-US" altLang="ko-KR" sz="1000" dirty="0"/>
              <a:t>.</a:t>
            </a:r>
            <a:endParaRPr lang="en-US" altLang="ko-KR" sz="1000" dirty="0">
              <a:solidFill>
                <a:srgbClr val="00B050"/>
              </a:solidFill>
            </a:endParaRPr>
          </a:p>
          <a:p>
            <a:pPr>
              <a:lnSpc>
                <a:spcPct val="140000"/>
              </a:lnSpc>
            </a:pPr>
            <a:endParaRPr lang="en-US" altLang="ko-KR" sz="1000" dirty="0"/>
          </a:p>
          <a:p>
            <a:pPr>
              <a:lnSpc>
                <a:spcPct val="140000"/>
              </a:lnSpc>
            </a:pPr>
            <a:endParaRPr lang="en-US" altLang="ko-KR" sz="1000" dirty="0"/>
          </a:p>
        </p:txBody>
      </p:sp>
      <p:pic>
        <p:nvPicPr>
          <p:cNvPr id="32" name="그림 31">
            <a:extLst>
              <a:ext uri="{FF2B5EF4-FFF2-40B4-BE49-F238E27FC236}">
                <a16:creationId xmlns:a16="http://schemas.microsoft.com/office/drawing/2014/main" xmlns="" id="{C2EC6FA7-4498-4570-9B21-75490F642E1D}"/>
              </a:ext>
            </a:extLst>
          </p:cNvPr>
          <p:cNvPicPr>
            <a:picLocks noChangeAspect="1"/>
          </p:cNvPicPr>
          <p:nvPr/>
        </p:nvPicPr>
        <p:blipFill>
          <a:blip r:embed="rId4"/>
          <a:stretch>
            <a:fillRect/>
          </a:stretch>
        </p:blipFill>
        <p:spPr>
          <a:xfrm>
            <a:off x="1724680" y="2334397"/>
            <a:ext cx="2574664" cy="2735580"/>
          </a:xfrm>
          <a:prstGeom prst="rect">
            <a:avLst/>
          </a:prstGeom>
        </p:spPr>
      </p:pic>
      <p:pic>
        <p:nvPicPr>
          <p:cNvPr id="33" name="그림 32">
            <a:extLst>
              <a:ext uri="{FF2B5EF4-FFF2-40B4-BE49-F238E27FC236}">
                <a16:creationId xmlns:a16="http://schemas.microsoft.com/office/drawing/2014/main" xmlns="" id="{DF4653D5-2E18-4895-9B26-24D34689A3E9}"/>
              </a:ext>
            </a:extLst>
          </p:cNvPr>
          <p:cNvPicPr>
            <a:picLocks noChangeAspect="1"/>
          </p:cNvPicPr>
          <p:nvPr/>
        </p:nvPicPr>
        <p:blipFill>
          <a:blip r:embed="rId5"/>
          <a:stretch>
            <a:fillRect/>
          </a:stretch>
        </p:blipFill>
        <p:spPr>
          <a:xfrm>
            <a:off x="6776915" y="3198113"/>
            <a:ext cx="4816822" cy="2373820"/>
          </a:xfrm>
          <a:prstGeom prst="rect">
            <a:avLst/>
          </a:prstGeom>
        </p:spPr>
      </p:pic>
      <p:sp>
        <p:nvSpPr>
          <p:cNvPr id="34" name="직사각형 33">
            <a:extLst>
              <a:ext uri="{FF2B5EF4-FFF2-40B4-BE49-F238E27FC236}">
                <a16:creationId xmlns:a16="http://schemas.microsoft.com/office/drawing/2014/main" xmlns="" id="{692609C5-9B2A-43F5-B84C-1C472EA3B1DE}"/>
              </a:ext>
            </a:extLst>
          </p:cNvPr>
          <p:cNvSpPr/>
          <p:nvPr/>
        </p:nvSpPr>
        <p:spPr>
          <a:xfrm>
            <a:off x="6776914" y="3746501"/>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xmlns="" id="{6F5615FE-16A6-4D74-9CF8-10323D928F76}"/>
              </a:ext>
            </a:extLst>
          </p:cNvPr>
          <p:cNvSpPr/>
          <p:nvPr/>
        </p:nvSpPr>
        <p:spPr>
          <a:xfrm>
            <a:off x="6776914" y="4553212"/>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26355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xmlns=""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xmlns=""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xmlns=""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xmlns=""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xmlns=""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xmlns=""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xmlns=""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xmlns=""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r>
              <a:rPr lang="en-US" altLang="ko-KR" dirty="0"/>
              <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xmlns="" id="{FD9CA133-CDC3-42B0-8A32-4B3B8D6A50F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xmlns=""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xmlns=""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xmlns=""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xmlns=""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xmlns=""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xmlns=""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xmlns=""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xmlns=""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r>
              <a:rPr lang="en-US" altLang="ko-KR" dirty="0"/>
              <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xmlns="" id="{4749B9AA-465F-472F-A9B6-76C8B11FC61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xmlns=""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xmlns=""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xmlns=""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xmlns=""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xmlns=""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xmlns=""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xmlns=""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xmlns=""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53276630"/>
                  </a:ext>
                </a:extLst>
              </a:tr>
            </a:tbl>
          </a:graphicData>
        </a:graphic>
      </p:graphicFrame>
      <p:pic>
        <p:nvPicPr>
          <p:cNvPr id="9218" name="_x199974960">
            <a:extLst>
              <a:ext uri="{FF2B5EF4-FFF2-40B4-BE49-F238E27FC236}">
                <a16:creationId xmlns:a16="http://schemas.microsoft.com/office/drawing/2014/main" xmlns=""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xmlns=""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xmlns=""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xmlns=""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xmlns=""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xmlns=""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74181591"/>
                  </a:ext>
                </a:extLst>
              </a:tr>
            </a:tbl>
          </a:graphicData>
        </a:graphic>
      </p:graphicFrame>
      <p:pic>
        <p:nvPicPr>
          <p:cNvPr id="12" name="Picture 1">
            <a:extLst>
              <a:ext uri="{FF2B5EF4-FFF2-40B4-BE49-F238E27FC236}">
                <a16:creationId xmlns:a16="http://schemas.microsoft.com/office/drawing/2014/main" xmlns=""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xmlns=""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xmlns=""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xmlns=""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xmlns="" val="2999008096"/>
                    </a:ext>
                  </a:extLst>
                </a:gridCol>
                <a:gridCol w="2854198">
                  <a:extLst>
                    <a:ext uri="{9D8B030D-6E8A-4147-A177-3AD203B41FA5}">
                      <a16:colId xmlns:a16="http://schemas.microsoft.com/office/drawing/2014/main" xmlns="" val="1789836265"/>
                    </a:ext>
                  </a:extLst>
                </a:gridCol>
                <a:gridCol w="1344676">
                  <a:extLst>
                    <a:ext uri="{9D8B030D-6E8A-4147-A177-3AD203B41FA5}">
                      <a16:colId xmlns:a16="http://schemas.microsoft.com/office/drawing/2014/main" xmlns=""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27962063"/>
                  </a:ext>
                </a:extLst>
              </a:tr>
            </a:tbl>
          </a:graphicData>
        </a:graphic>
      </p:graphicFrame>
      <p:pic>
        <p:nvPicPr>
          <p:cNvPr id="16" name="Picture 7">
            <a:extLst>
              <a:ext uri="{FF2B5EF4-FFF2-40B4-BE49-F238E27FC236}">
                <a16:creationId xmlns:a16="http://schemas.microsoft.com/office/drawing/2014/main" xmlns=""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xmlns=""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xmlns=""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xmlns=""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xmlns=""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cyber_environment.txt</a:t>
            </a:r>
            <a:r>
              <a:rPr lang="ko-KR" altLang="en-US" sz="1000" dirty="0"/>
              <a:t> 파일을</a:t>
            </a:r>
            <a:r>
              <a:rPr lang="en-US" altLang="ko-KR" sz="1000" dirty="0"/>
              <a:t> </a:t>
            </a:r>
            <a:r>
              <a:rPr lang="ko-KR" altLang="en-US" sz="1000" dirty="0"/>
              <a:t>열어서</a:t>
            </a:r>
            <a:r>
              <a:rPr lang="en-US" altLang="ko-KR" sz="1000" dirty="0"/>
              <a:t>, </a:t>
            </a:r>
            <a:r>
              <a:rPr lang="ko-KR" altLang="en-US" sz="1000" dirty="0"/>
              <a:t>모든 내용을 복사한다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ko-KR" altLang="en-US" sz="1000" dirty="0"/>
              <a:t> </a:t>
            </a:r>
            <a:r>
              <a:rPr lang="en-US" altLang="ko-KR" sz="1000" dirty="0"/>
              <a:t>1</a:t>
            </a:r>
            <a:r>
              <a:rPr lang="ko-KR" altLang="en-US" sz="1000" dirty="0"/>
              <a:t>번 작업을 통해 관리자 </a:t>
            </a:r>
            <a:r>
              <a:rPr lang="en-US" altLang="ko-KR" sz="1000" dirty="0"/>
              <a:t>CMD </a:t>
            </a:r>
            <a:r>
              <a:rPr lang="ko-KR" altLang="en-US" sz="1000" dirty="0"/>
              <a:t>를 켜서</a:t>
            </a:r>
            <a:r>
              <a:rPr lang="en-US" altLang="ko-KR" sz="1000" dirty="0"/>
              <a:t>, 4</a:t>
            </a:r>
            <a:r>
              <a:rPr lang="ko-KR" altLang="en-US" sz="1000" dirty="0"/>
              <a:t>번의 내용을 </a:t>
            </a:r>
            <a:r>
              <a:rPr lang="ko-KR" altLang="en-US" sz="1000" dirty="0" err="1"/>
              <a:t>붙혀넣는다</a:t>
            </a:r>
            <a:r>
              <a:rPr lang="en-US" altLang="ko-KR" sz="1000" dirty="0"/>
              <a:t>. (</a:t>
            </a:r>
            <a:r>
              <a:rPr lang="ko-KR" altLang="en-US" sz="1000" dirty="0"/>
              <a:t>시간 다소 소요</a:t>
            </a:r>
            <a:r>
              <a:rPr lang="en-US" altLang="ko-KR" sz="1000" dirty="0"/>
              <a:t>)</a:t>
            </a:r>
          </a:p>
          <a:p>
            <a:pPr>
              <a:lnSpc>
                <a:spcPct val="140000"/>
              </a:lnSpc>
            </a:pPr>
            <a:endParaRPr lang="en-US" altLang="ko-KR" sz="1000" dirty="0"/>
          </a:p>
          <a:p>
            <a:pPr>
              <a:lnSpc>
                <a:spcPct val="140000"/>
              </a:lnSpc>
            </a:pPr>
            <a:r>
              <a:rPr lang="en-US" altLang="ko-KR" sz="1000" dirty="0"/>
              <a:t>6.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설정이 완료되면 이 창을 닫고</a:t>
            </a:r>
            <a:r>
              <a:rPr lang="en-US" altLang="ko-KR" sz="1000" dirty="0"/>
              <a:t>, </a:t>
            </a:r>
          </a:p>
          <a:p>
            <a:pPr>
              <a:lnSpc>
                <a:spcPct val="140000"/>
              </a:lnSpc>
            </a:pPr>
            <a:r>
              <a:rPr lang="en-US" altLang="ko-KR" sz="1000" dirty="0"/>
              <a:t>Downloads/</a:t>
            </a:r>
            <a:r>
              <a:rPr lang="en-US" altLang="ko-KR" sz="1000" dirty="0" err="1"/>
              <a:t>cyber_homework</a:t>
            </a:r>
            <a:r>
              <a:rPr lang="en-US" altLang="ko-KR" sz="1000" dirty="0"/>
              <a:t>/Terminal/WindowsTerminal.exe </a:t>
            </a:r>
            <a:r>
              <a:rPr lang="ko-KR" altLang="en-US" sz="1000" dirty="0"/>
              <a:t>를 찾는다</a:t>
            </a:r>
            <a:r>
              <a:rPr lang="en-US" altLang="ko-KR" sz="1000" dirty="0"/>
              <a:t>.</a:t>
            </a:r>
          </a:p>
          <a:p>
            <a:pPr>
              <a:lnSpc>
                <a:spcPct val="140000"/>
              </a:lnSpc>
            </a:pPr>
            <a:r>
              <a:rPr lang="ko-KR" altLang="en-US" sz="1000" dirty="0"/>
              <a:t>관리자 권한으로 </a:t>
            </a:r>
            <a:r>
              <a:rPr lang="en-US" altLang="ko-KR" sz="1000" dirty="0"/>
              <a:t>WindowsTerminal.exe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상단의 </a:t>
            </a:r>
            <a:r>
              <a:rPr lang="ko-KR" altLang="en-US" sz="1000" dirty="0" err="1"/>
              <a:t>아래화살표</a:t>
            </a:r>
            <a:r>
              <a:rPr lang="en-US" altLang="ko-KR" sz="1000" dirty="0"/>
              <a:t> </a:t>
            </a:r>
            <a:r>
              <a:rPr lang="ko-KR" altLang="en-US" sz="1000" dirty="0"/>
              <a:t>표시 를 눌러</a:t>
            </a:r>
            <a:r>
              <a:rPr lang="en-US" altLang="ko-KR" sz="1000" dirty="0"/>
              <a:t>, </a:t>
            </a:r>
            <a:r>
              <a:rPr lang="ko-KR" altLang="en-US" sz="1000" dirty="0"/>
              <a:t>우분투를 선택한다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xmlns=""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xmlns=""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xmlns="" id="{4AAD2511-9613-4BCC-8F3E-90550F86C777}"/>
              </a:ext>
            </a:extLst>
          </p:cNvPr>
          <p:cNvPicPr>
            <a:picLocks noChangeAspect="1"/>
          </p:cNvPicPr>
          <p:nvPr/>
        </p:nvPicPr>
        <p:blipFill>
          <a:blip r:embed="rId4"/>
          <a:stretch>
            <a:fillRect/>
          </a:stretch>
        </p:blipFill>
        <p:spPr>
          <a:xfrm>
            <a:off x="524256" y="771503"/>
            <a:ext cx="5240817" cy="1851681"/>
          </a:xfrm>
          <a:prstGeom prst="rect">
            <a:avLst/>
          </a:prstGeom>
        </p:spPr>
      </p:pic>
      <p:pic>
        <p:nvPicPr>
          <p:cNvPr id="19" name="그림 18">
            <a:extLst>
              <a:ext uri="{FF2B5EF4-FFF2-40B4-BE49-F238E27FC236}">
                <a16:creationId xmlns:a16="http://schemas.microsoft.com/office/drawing/2014/main" xmlns="" id="{89A5ABF6-39CF-4279-BAAA-6AA337B56D83}"/>
              </a:ext>
            </a:extLst>
          </p:cNvPr>
          <p:cNvPicPr>
            <a:picLocks noChangeAspect="1"/>
          </p:cNvPicPr>
          <p:nvPr/>
        </p:nvPicPr>
        <p:blipFill>
          <a:blip r:embed="rId5"/>
          <a:stretch>
            <a:fillRect/>
          </a:stretch>
        </p:blipFill>
        <p:spPr>
          <a:xfrm>
            <a:off x="524256" y="3950829"/>
            <a:ext cx="5314359" cy="1210523"/>
          </a:xfrm>
          <a:prstGeom prst="rect">
            <a:avLst/>
          </a:prstGeom>
        </p:spPr>
      </p:pic>
      <p:sp>
        <p:nvSpPr>
          <p:cNvPr id="22" name="직사각형 21">
            <a:extLst>
              <a:ext uri="{FF2B5EF4-FFF2-40B4-BE49-F238E27FC236}">
                <a16:creationId xmlns:a16="http://schemas.microsoft.com/office/drawing/2014/main" xmlns="" id="{2B377DF6-33F2-48FC-8B86-49AD975E5C22}"/>
              </a:ext>
            </a:extLst>
          </p:cNvPr>
          <p:cNvSpPr/>
          <p:nvPr/>
        </p:nvSpPr>
        <p:spPr>
          <a:xfrm>
            <a:off x="1610782" y="4387238"/>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xmlns="" id="{F0DE02D0-5512-4A78-8AED-0872D678CD3A}"/>
              </a:ext>
            </a:extLst>
          </p:cNvPr>
          <p:cNvPicPr>
            <a:picLocks noChangeAspect="1"/>
          </p:cNvPicPr>
          <p:nvPr/>
        </p:nvPicPr>
        <p:blipFill>
          <a:blip r:embed="rId6"/>
          <a:stretch>
            <a:fillRect/>
          </a:stretch>
        </p:blipFill>
        <p:spPr>
          <a:xfrm>
            <a:off x="6334046" y="1460341"/>
            <a:ext cx="5314359" cy="1483632"/>
          </a:xfrm>
          <a:prstGeom prst="rect">
            <a:avLst/>
          </a:prstGeom>
        </p:spPr>
      </p:pic>
      <p:cxnSp>
        <p:nvCxnSpPr>
          <p:cNvPr id="7" name="직선 화살표 연결선 6">
            <a:extLst>
              <a:ext uri="{FF2B5EF4-FFF2-40B4-BE49-F238E27FC236}">
                <a16:creationId xmlns:a16="http://schemas.microsoft.com/office/drawing/2014/main" xmlns="" id="{D6C11DB7-E081-482A-A3FA-43A37B91764E}"/>
              </a:ext>
            </a:extLst>
          </p:cNvPr>
          <p:cNvCxnSpPr>
            <a:cxnSpLocks/>
          </p:cNvCxnSpPr>
          <p:nvPr/>
        </p:nvCxnSpPr>
        <p:spPr>
          <a:xfrm flipV="1">
            <a:off x="6851599" y="1627632"/>
            <a:ext cx="902513" cy="1548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1682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xmlns=""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xmlns=""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xmlns=""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xmlns=""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xmlns=""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xmlns=""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xmlns=""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xmlns=""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68517656"/>
                  </a:ext>
                </a:extLst>
              </a:tr>
            </a:tbl>
          </a:graphicData>
        </a:graphic>
      </p:graphicFrame>
      <p:pic>
        <p:nvPicPr>
          <p:cNvPr id="4097" name="_x762563712">
            <a:extLst>
              <a:ext uri="{FF2B5EF4-FFF2-40B4-BE49-F238E27FC236}">
                <a16:creationId xmlns:a16="http://schemas.microsoft.com/office/drawing/2014/main" xmlns=""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r>
              <a:rPr lang="en-US" altLang="ko-KR" dirty="0"/>
              <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xmlns="" id="{EAF5DE74-F8E6-45FD-90D3-B942ECC721A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xmlns=""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xmlns=""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xmlns=""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xmlns="" val="3303148218"/>
                    </a:ext>
                  </a:extLst>
                </a:gridCol>
                <a:gridCol w="1775968">
                  <a:extLst>
                    <a:ext uri="{9D8B030D-6E8A-4147-A177-3AD203B41FA5}">
                      <a16:colId xmlns:a16="http://schemas.microsoft.com/office/drawing/2014/main" xmlns="" val="3403098023"/>
                    </a:ext>
                  </a:extLst>
                </a:gridCol>
                <a:gridCol w="1775968">
                  <a:extLst>
                    <a:ext uri="{9D8B030D-6E8A-4147-A177-3AD203B41FA5}">
                      <a16:colId xmlns:a16="http://schemas.microsoft.com/office/drawing/2014/main" xmlns=""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48078306"/>
                  </a:ext>
                </a:extLst>
              </a:tr>
            </a:tbl>
          </a:graphicData>
        </a:graphic>
      </p:graphicFrame>
      <p:pic>
        <p:nvPicPr>
          <p:cNvPr id="13" name="Picture 33">
            <a:extLst>
              <a:ext uri="{FF2B5EF4-FFF2-40B4-BE49-F238E27FC236}">
                <a16:creationId xmlns:a16="http://schemas.microsoft.com/office/drawing/2014/main" xmlns=""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xmlns=""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xmlns=""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xmlns=""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22100375"/>
                  </a:ext>
                </a:extLst>
              </a:tr>
            </a:tbl>
          </a:graphicData>
        </a:graphic>
      </p:graphicFrame>
      <p:sp>
        <p:nvSpPr>
          <p:cNvPr id="18" name="TextBox 17">
            <a:extLst>
              <a:ext uri="{FF2B5EF4-FFF2-40B4-BE49-F238E27FC236}">
                <a16:creationId xmlns:a16="http://schemas.microsoft.com/office/drawing/2014/main" xmlns=""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xmlns=""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r>
              <a:rPr lang="en-US" altLang="ko-KR" dirty="0"/>
              <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xmlns="" id="{4749B9AA-465F-472F-A9B6-76C8B11FC61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xmlns=""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xmlns=""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xmlns=""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xmlns=""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xmlns=""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xmlns=""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xmlns=""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r>
              <a:rPr lang="en-US" altLang="ko-KR" dirty="0"/>
              <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xmlns="" id="{1468F5E4-2EBF-4951-ADA0-008B174065B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xmlns=""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xmlns=""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xmlns=""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xmlns=""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r>
              <a:rPr lang="en-US" altLang="ko-KR" dirty="0"/>
              <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xmlns=""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xmlns=""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xmlns=""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xmlns=""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xmlns=""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xmlns=""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xmlns=""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xmlns=""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xmlns=""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r>
              <a:rPr lang="en-US" altLang="ko-KR" dirty="0"/>
              <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xmlns="" id="{4749B9AA-465F-472F-A9B6-76C8B11FC61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xmlns=""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xmlns=""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xmlns=""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xmlns=""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xmlns=""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xmlns=""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xmlns=""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xmlns=""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xmlns=""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r>
              <a:rPr lang="en-US" altLang="ko-KR" dirty="0"/>
              <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xmlns="" id="{3B0801D1-9391-4CD4-B7B8-6A264D1A2AD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xmlns=""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xmlns=""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xmlns=""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xmlns=""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xmlns=""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xmlns=""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xmlns=""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xmlns=""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xmlns=""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r>
              <a:rPr lang="en-US" altLang="ko-KR" dirty="0"/>
              <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xmlns=""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xmlns=""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xmlns=""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xmlns=""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r>
              <a:rPr lang="en-US" altLang="ko-KR" dirty="0"/>
              <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xmlns="" id="{CB54BA98-243A-4E14-B824-BBBE2268CCC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xmlns=""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xmlns=""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xmlns=""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xmlns=""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xmlns=""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xmlns=""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xmlns=""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xmlns=""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xmlns=""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r>
              <a:rPr lang="en-US" altLang="ko-KR" dirty="0"/>
              <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xmlns=""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xmlns=""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xmlns=""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xmlns="" id="{A945EE6F-447F-47A7-A88B-6A750291CB2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xmlns=""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xmlns=""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xmlns=""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xmlns=""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xmlns=""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xmlns=""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r>
              <a:rPr lang="en-US" altLang="ko-KR" dirty="0"/>
              <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xmlns=""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xmlns=""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xmlns=""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xmlns=""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xmlns=""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xmlns=""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xmlns=""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xmlns="" val="2798934004"/>
                    </a:ext>
                  </a:extLst>
                </a:gridCol>
                <a:gridCol w="4065764">
                  <a:extLst>
                    <a:ext uri="{9D8B030D-6E8A-4147-A177-3AD203B41FA5}">
                      <a16:colId xmlns:a16="http://schemas.microsoft.com/office/drawing/2014/main" xmlns="" val="1593522546"/>
                    </a:ext>
                  </a:extLst>
                </a:gridCol>
                <a:gridCol w="349857">
                  <a:extLst>
                    <a:ext uri="{9D8B030D-6E8A-4147-A177-3AD203B41FA5}">
                      <a16:colId xmlns:a16="http://schemas.microsoft.com/office/drawing/2014/main" xmlns="" val="1964046374"/>
                    </a:ext>
                  </a:extLst>
                </a:gridCol>
                <a:gridCol w="349858">
                  <a:extLst>
                    <a:ext uri="{9D8B030D-6E8A-4147-A177-3AD203B41FA5}">
                      <a16:colId xmlns:a16="http://schemas.microsoft.com/office/drawing/2014/main" xmlns="" val="289816008"/>
                    </a:ext>
                  </a:extLst>
                </a:gridCol>
                <a:gridCol w="349857">
                  <a:extLst>
                    <a:ext uri="{9D8B030D-6E8A-4147-A177-3AD203B41FA5}">
                      <a16:colId xmlns:a16="http://schemas.microsoft.com/office/drawing/2014/main" xmlns="" val="2749103288"/>
                    </a:ext>
                  </a:extLst>
                </a:gridCol>
                <a:gridCol w="349858">
                  <a:extLst>
                    <a:ext uri="{9D8B030D-6E8A-4147-A177-3AD203B41FA5}">
                      <a16:colId xmlns:a16="http://schemas.microsoft.com/office/drawing/2014/main" xmlns="" val="217882782"/>
                    </a:ext>
                  </a:extLst>
                </a:gridCol>
                <a:gridCol w="349857">
                  <a:extLst>
                    <a:ext uri="{9D8B030D-6E8A-4147-A177-3AD203B41FA5}">
                      <a16:colId xmlns:a16="http://schemas.microsoft.com/office/drawing/2014/main" xmlns="" val="2341448737"/>
                    </a:ext>
                  </a:extLst>
                </a:gridCol>
                <a:gridCol w="1876509">
                  <a:extLst>
                    <a:ext uri="{9D8B030D-6E8A-4147-A177-3AD203B41FA5}">
                      <a16:colId xmlns:a16="http://schemas.microsoft.com/office/drawing/2014/main" xmlns=""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7712555"/>
                  </a:ext>
                </a:extLst>
              </a:tr>
            </a:tbl>
          </a:graphicData>
        </a:graphic>
      </p:graphicFrame>
      <p:sp>
        <p:nvSpPr>
          <p:cNvPr id="8" name="제목 1">
            <a:extLst>
              <a:ext uri="{FF2B5EF4-FFF2-40B4-BE49-F238E27FC236}">
                <a16:creationId xmlns:a16="http://schemas.microsoft.com/office/drawing/2014/main" xmlns=""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xmlns=""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xmlns=""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dirty="0"/>
              <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xmlns=""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xmlns=""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xmlns=""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xmlns=""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r>
              <a:rPr lang="en-US" altLang="ko-KR" dirty="0"/>
              <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xmlns="" id="{4749B9AA-465F-472F-A9B6-76C8B11FC61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xmlns=""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xmlns=""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xmlns=""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xmlns=""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xmlns=""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xmlns=""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xmlns=""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xmlns=""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xmlns=""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xmlns=""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xmlns=""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xmlns=""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xmlns=""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xmlns=""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r>
              <a:rPr lang="en-US" altLang="ko-KR" dirty="0"/>
              <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xmlns=""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xmlns="" id="{9D65C705-1514-4350-BAC3-3688D665F63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xmlns=""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xmlns=""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xmlns=""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xmlns=""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xmlns=""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xmlns=""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xmlns=""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xmlns=""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r>
              <a:rPr lang="en-US" altLang="ko-KR" dirty="0"/>
              <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xmlns="" id="{4749B9AA-465F-472F-A9B6-76C8B11FC61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xmlns=""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xmlns=""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xmlns=""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xmlns=""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xmlns=""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xmlns=""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xmlns=""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xmlns=""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xmlns=""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xmlns=""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xmlns=""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xmlns=""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xmlns=""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xmlns=""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xmlns=""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xmlns=""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xmlns=""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r>
              <a:rPr lang="en-US" altLang="ko-KR" dirty="0"/>
              <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xmlns=""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xmlns="" id="{9231D57A-B0FE-4BCA-AC10-981F24E1545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xmlns=""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xmlns=""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xmlns=""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xmlns=""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xmlns=""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xmlns=""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xmlns=""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xmlns=""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xmlns=""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r>
              <a:rPr lang="en-US" altLang="ko-KR" dirty="0"/>
              <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xmlns=""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xmlns=""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xmlns="" id="{ECF5A187-5DE1-4A4A-8190-F2DCF30DE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xmlns=""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xmlns=""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xmlns="" id="{EF9F62EB-7866-4E3F-8A25-E78C25AC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xmlns=""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xmlns=""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xmlns=""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xmlns="" id="{3B355687-60F8-4A97-9717-DF06525177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xmlns=""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xmlns="" id="{4749B9AA-465F-472F-A9B6-76C8B11FC61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xmlns=""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xmlns=""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xmlns=""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xmlns=""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xmlns=""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xmlns=""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xmlns=""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xmlns=""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xmlns=""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xmlns=""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xmlns=""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xmlns=""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xmlns=""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xmlns=""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xmlns=""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xmlns=""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xmlns=""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xmlns=""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xmlns=""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xmlns=""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xmlns=""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xmlns=""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xmlns=""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xmlns=""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xmlns=""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BE9A2666-7E35-416F-BBE5-E794D31E2A89}"/>
              </a:ext>
            </a:extLst>
          </p:cNvPr>
          <p:cNvSpPr txBox="1"/>
          <p:nvPr/>
        </p:nvSpPr>
        <p:spPr>
          <a:xfrm>
            <a:off x="7439555" y="1952209"/>
            <a:ext cx="3229307" cy="1708160"/>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smtClean="0"/>
              <a:t>대위</a:t>
            </a:r>
            <a:endParaRPr lang="en-US" altLang="ko-KR" sz="1400" dirty="0"/>
          </a:p>
          <a:p>
            <a:pPr>
              <a:lnSpc>
                <a:spcPct val="150000"/>
              </a:lnSpc>
            </a:pPr>
            <a:r>
              <a:rPr lang="ko-KR" altLang="en-US" sz="1400" dirty="0"/>
              <a:t>나이 </a:t>
            </a:r>
            <a:r>
              <a:rPr lang="en-US" altLang="ko-KR" sz="1400" dirty="0"/>
              <a:t>: </a:t>
            </a:r>
            <a:r>
              <a:rPr lang="en-US" altLang="ko-KR" sz="1400" dirty="0" smtClean="0"/>
              <a:t>29</a:t>
            </a:r>
            <a:endParaRPr lang="en-US" altLang="ko-KR" sz="1400" dirty="0"/>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a:t>
            </a:r>
            <a:r>
              <a:rPr lang="ko-KR" altLang="en-US" sz="1400" dirty="0" smtClean="0"/>
              <a:t>사이버과학과</a:t>
            </a:r>
            <a:endParaRPr lang="en-US" altLang="ko-KR" sz="1400" dirty="0"/>
          </a:p>
        </p:txBody>
      </p:sp>
      <p:pic>
        <p:nvPicPr>
          <p:cNvPr id="3" name="그림 2">
            <a:extLst>
              <a:ext uri="{FF2B5EF4-FFF2-40B4-BE49-F238E27FC236}">
                <a16:creationId xmlns:a16="http://schemas.microsoft.com/office/drawing/2014/main" xmlns="" id="{D3AC8A2A-027B-4D07-8289-7DD20F673E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xmlns=""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xmlns=""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xmlns=""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xmlns=""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xmlns=""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xmlns=""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xmlns=""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xmlns=""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r>
              <a:rPr lang="en-US" altLang="ko-KR" dirty="0"/>
              <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xmlns=""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xmlns=""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xmlns=""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xmlns=""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xmlns=""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xmlns=""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xmlns=""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xmlns=""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xmlns=""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r>
              <a:rPr lang="en-US" altLang="ko-KR" dirty="0"/>
              <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xmlns=""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xmlns="" id="{98F7F147-A5DB-4D3F-A47F-20DE3B33B14E}"/>
              </a:ext>
            </a:extLst>
          </p:cNvPr>
          <p:cNvSpPr>
            <a:spLocks noGrp="1"/>
          </p:cNvSpPr>
          <p:nvPr>
            <p:ph idx="1"/>
          </p:nvPr>
        </p:nvSpPr>
        <p:spPr>
          <a:xfrm>
            <a:off x="918884" y="1906309"/>
            <a:ext cx="10515600" cy="4351338"/>
          </a:xfrm>
        </p:spPr>
        <p:txBody>
          <a:bodyPr>
            <a:normAutofit fontScale="850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xmlns=""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r>
              <a:rPr lang="en-US" altLang="ko-KR" dirty="0"/>
              <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xmlns=""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xmlns=""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xmlns=""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xmlns=""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xmlns=""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xmlns=""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xmlns=""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xmlns=""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xmlns=""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xmlns="" val="2798934004"/>
                    </a:ext>
                  </a:extLst>
                </a:gridCol>
                <a:gridCol w="3916545">
                  <a:extLst>
                    <a:ext uri="{9D8B030D-6E8A-4147-A177-3AD203B41FA5}">
                      <a16:colId xmlns:a16="http://schemas.microsoft.com/office/drawing/2014/main" xmlns="" val="1593522546"/>
                    </a:ext>
                  </a:extLst>
                </a:gridCol>
                <a:gridCol w="614995">
                  <a:extLst>
                    <a:ext uri="{9D8B030D-6E8A-4147-A177-3AD203B41FA5}">
                      <a16:colId xmlns:a16="http://schemas.microsoft.com/office/drawing/2014/main" xmlns="" val="100620586"/>
                    </a:ext>
                  </a:extLst>
                </a:gridCol>
                <a:gridCol w="3932730">
                  <a:extLst>
                    <a:ext uri="{9D8B030D-6E8A-4147-A177-3AD203B41FA5}">
                      <a16:colId xmlns:a16="http://schemas.microsoft.com/office/drawing/2014/main" xmlns=""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r>
              <a:rPr lang="en-US" altLang="ko-KR" dirty="0"/>
              <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xmlns=""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xmlns=""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xmlns=""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xmlns=""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xmlns=""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xmlns=""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xmlns=""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xmlns=""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xmlns=""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r>
              <a:rPr lang="en-US" altLang="ko-KR" dirty="0"/>
              <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r>
              <a:rPr lang="en-US" altLang="ko-KR" dirty="0"/>
              <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r>
              <a:rPr lang="en-US" altLang="ko-KR" dirty="0"/>
              <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r>
              <a:rPr lang="en-US" altLang="ko-KR" dirty="0"/>
              <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r>
              <a:rPr lang="en-US" altLang="ko-KR" dirty="0"/>
              <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xmlns=""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xmlns=""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xmlns=""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xmlns=""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xmlns=""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r>
              <a:rPr lang="en-US" altLang="ko-KR" dirty="0"/>
              <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r>
              <a:rPr lang="en-US" altLang="ko-KR" dirty="0"/>
              <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xmlns=""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xmlns="" val="2798934004"/>
                    </a:ext>
                  </a:extLst>
                </a:gridCol>
                <a:gridCol w="3916545">
                  <a:extLst>
                    <a:ext uri="{9D8B030D-6E8A-4147-A177-3AD203B41FA5}">
                      <a16:colId xmlns:a16="http://schemas.microsoft.com/office/drawing/2014/main" xmlns="" val="1593522546"/>
                    </a:ext>
                  </a:extLst>
                </a:gridCol>
                <a:gridCol w="614995">
                  <a:extLst>
                    <a:ext uri="{9D8B030D-6E8A-4147-A177-3AD203B41FA5}">
                      <a16:colId xmlns:a16="http://schemas.microsoft.com/office/drawing/2014/main" xmlns="" val="100620586"/>
                    </a:ext>
                  </a:extLst>
                </a:gridCol>
                <a:gridCol w="3932730">
                  <a:extLst>
                    <a:ext uri="{9D8B030D-6E8A-4147-A177-3AD203B41FA5}">
                      <a16:colId xmlns:a16="http://schemas.microsoft.com/office/drawing/2014/main" xmlns=""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xmlns=""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r>
              <a:rPr lang="en-US" altLang="ko-KR" dirty="0"/>
              <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xmlns=""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xmlns=""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xmlns="" id="{608B0CD9-D2A6-4DCE-BCB4-51D0AE4FBE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xmlns=""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xmlns=""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xmlns="" id="{B9205FF9-C363-42B3-B1E8-169714DF8E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xmlns=""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xmlns=""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xmlns="" id="{C1836664-ACB3-4120-A06E-7692DD0A2B8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xmlns=""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xmlns="" id="{5327C521-DD33-44B3-AF6C-48D5BA7FF91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xmlns=""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xmlns=""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xmlns=""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xmlns=""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xmlns=""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xmlns=""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xmlns=""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xmlns=""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xmlns=""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xmlns=""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xmlns=""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xmlns=""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xmlns=""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xmlns=""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xmlns=""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xmlns=""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xmlns=""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xmlns=""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xmlns=""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xmlns="" val="2798934004"/>
                    </a:ext>
                  </a:extLst>
                </a:gridCol>
                <a:gridCol w="3082886">
                  <a:extLst>
                    <a:ext uri="{9D8B030D-6E8A-4147-A177-3AD203B41FA5}">
                      <a16:colId xmlns:a16="http://schemas.microsoft.com/office/drawing/2014/main" xmlns="" val="1593522546"/>
                    </a:ext>
                  </a:extLst>
                </a:gridCol>
                <a:gridCol w="1449358">
                  <a:extLst>
                    <a:ext uri="{9D8B030D-6E8A-4147-A177-3AD203B41FA5}">
                      <a16:colId xmlns:a16="http://schemas.microsoft.com/office/drawing/2014/main" xmlns=""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468485746"/>
                  </a:ext>
                </a:extLst>
              </a:tr>
            </a:tbl>
          </a:graphicData>
        </a:graphic>
      </p:graphicFrame>
      <p:grpSp>
        <p:nvGrpSpPr>
          <p:cNvPr id="8" name="그룹 7">
            <a:extLst>
              <a:ext uri="{FF2B5EF4-FFF2-40B4-BE49-F238E27FC236}">
                <a16:creationId xmlns:a16="http://schemas.microsoft.com/office/drawing/2014/main" xmlns=""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xmlns=""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xmlns=""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xmlns=""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xmlns=""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xmlns=""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xmlns=""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xmlns=""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xmlns="" val="2798934004"/>
                    </a:ext>
                  </a:extLst>
                </a:gridCol>
                <a:gridCol w="3784821">
                  <a:extLst>
                    <a:ext uri="{9D8B030D-6E8A-4147-A177-3AD203B41FA5}">
                      <a16:colId xmlns:a16="http://schemas.microsoft.com/office/drawing/2014/main" xmlns=""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90782339"/>
                  </a:ext>
                </a:extLst>
              </a:tr>
            </a:tbl>
          </a:graphicData>
        </a:graphic>
      </p:graphicFrame>
      <p:grpSp>
        <p:nvGrpSpPr>
          <p:cNvPr id="5" name="그룹 4">
            <a:extLst>
              <a:ext uri="{FF2B5EF4-FFF2-40B4-BE49-F238E27FC236}">
                <a16:creationId xmlns:a16="http://schemas.microsoft.com/office/drawing/2014/main" xmlns=""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xmlns=""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xmlns=""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xmlns="" val="2798934004"/>
                    </a:ext>
                  </a:extLst>
                </a:gridCol>
                <a:gridCol w="3498430">
                  <a:extLst>
                    <a:ext uri="{9D8B030D-6E8A-4147-A177-3AD203B41FA5}">
                      <a16:colId xmlns:a16="http://schemas.microsoft.com/office/drawing/2014/main" xmlns="" val="1593522546"/>
                    </a:ext>
                  </a:extLst>
                </a:gridCol>
                <a:gridCol w="2127692">
                  <a:extLst>
                    <a:ext uri="{9D8B030D-6E8A-4147-A177-3AD203B41FA5}">
                      <a16:colId xmlns:a16="http://schemas.microsoft.com/office/drawing/2014/main" xmlns=""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90782339"/>
                  </a:ext>
                </a:extLst>
              </a:tr>
            </a:tbl>
          </a:graphicData>
        </a:graphic>
      </p:graphicFrame>
      <p:grpSp>
        <p:nvGrpSpPr>
          <p:cNvPr id="5" name="그룹 4">
            <a:extLst>
              <a:ext uri="{FF2B5EF4-FFF2-40B4-BE49-F238E27FC236}">
                <a16:creationId xmlns:a16="http://schemas.microsoft.com/office/drawing/2014/main" xmlns=""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xmlns=""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xmlns="" id="{DCB218AE-9FA8-44ED-856E-7676788E67B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xmlns=""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xmlns=""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xmlns=""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xmlns=""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xmlns=""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xmlns=""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xmlns=""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xmlns=""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xmlns=""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xmlns=""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xmlns=""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xmlns=""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xmlns=""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xmlns=""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xmlns=""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xmlns=""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xmlns=""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r>
              <a:rPr lang="en-US" altLang="ko-KR" dirty="0"/>
              <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xmlns=""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xmlns=""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xmlns=""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xmlns=""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xmlns=""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xmlns=""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xmlns=""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xmlns=""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xmlns=""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xmlns=""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xmlns=""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xmlns=""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xmlns=""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xmlns=""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r>
              <a:rPr lang="en-US" altLang="ko-KR" dirty="0"/>
              <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xmlns=""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xmlns="" val="2798934004"/>
                    </a:ext>
                  </a:extLst>
                </a:gridCol>
                <a:gridCol w="2588940">
                  <a:extLst>
                    <a:ext uri="{9D8B030D-6E8A-4147-A177-3AD203B41FA5}">
                      <a16:colId xmlns:a16="http://schemas.microsoft.com/office/drawing/2014/main" xmlns=""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55572868"/>
                  </a:ext>
                </a:extLst>
              </a:tr>
            </a:tbl>
          </a:graphicData>
        </a:graphic>
      </p:graphicFrame>
      <p:grpSp>
        <p:nvGrpSpPr>
          <p:cNvPr id="5" name="그룹 4">
            <a:extLst>
              <a:ext uri="{FF2B5EF4-FFF2-40B4-BE49-F238E27FC236}">
                <a16:creationId xmlns:a16="http://schemas.microsoft.com/office/drawing/2014/main" xmlns=""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xmlns=""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xmlns=""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xmlns="" val="2798934004"/>
                    </a:ext>
                  </a:extLst>
                </a:gridCol>
                <a:gridCol w="2728070">
                  <a:extLst>
                    <a:ext uri="{9D8B030D-6E8A-4147-A177-3AD203B41FA5}">
                      <a16:colId xmlns:a16="http://schemas.microsoft.com/office/drawing/2014/main" xmlns="" val="1593522546"/>
                    </a:ext>
                  </a:extLst>
                </a:gridCol>
                <a:gridCol w="378963">
                  <a:extLst>
                    <a:ext uri="{9D8B030D-6E8A-4147-A177-3AD203B41FA5}">
                      <a16:colId xmlns:a16="http://schemas.microsoft.com/office/drawing/2014/main" xmlns="" val="3764395784"/>
                    </a:ext>
                  </a:extLst>
                </a:gridCol>
                <a:gridCol w="378963">
                  <a:extLst>
                    <a:ext uri="{9D8B030D-6E8A-4147-A177-3AD203B41FA5}">
                      <a16:colId xmlns:a16="http://schemas.microsoft.com/office/drawing/2014/main" xmlns="" val="2836996947"/>
                    </a:ext>
                  </a:extLst>
                </a:gridCol>
                <a:gridCol w="378963">
                  <a:extLst>
                    <a:ext uri="{9D8B030D-6E8A-4147-A177-3AD203B41FA5}">
                      <a16:colId xmlns:a16="http://schemas.microsoft.com/office/drawing/2014/main" xmlns="" val="16998547"/>
                    </a:ext>
                  </a:extLst>
                </a:gridCol>
                <a:gridCol w="378963">
                  <a:extLst>
                    <a:ext uri="{9D8B030D-6E8A-4147-A177-3AD203B41FA5}">
                      <a16:colId xmlns:a16="http://schemas.microsoft.com/office/drawing/2014/main" xmlns="" val="1136910723"/>
                    </a:ext>
                  </a:extLst>
                </a:gridCol>
                <a:gridCol w="503879">
                  <a:extLst>
                    <a:ext uri="{9D8B030D-6E8A-4147-A177-3AD203B41FA5}">
                      <a16:colId xmlns:a16="http://schemas.microsoft.com/office/drawing/2014/main" xmlns="" val="4160869444"/>
                    </a:ext>
                  </a:extLst>
                </a:gridCol>
                <a:gridCol w="2605081">
                  <a:extLst>
                    <a:ext uri="{9D8B030D-6E8A-4147-A177-3AD203B41FA5}">
                      <a16:colId xmlns:a16="http://schemas.microsoft.com/office/drawing/2014/main" xmlns="" val="4058845554"/>
                    </a:ext>
                  </a:extLst>
                </a:gridCol>
                <a:gridCol w="413634">
                  <a:extLst>
                    <a:ext uri="{9D8B030D-6E8A-4147-A177-3AD203B41FA5}">
                      <a16:colId xmlns:a16="http://schemas.microsoft.com/office/drawing/2014/main" xmlns="" val="893576538"/>
                    </a:ext>
                  </a:extLst>
                </a:gridCol>
                <a:gridCol w="413634">
                  <a:extLst>
                    <a:ext uri="{9D8B030D-6E8A-4147-A177-3AD203B41FA5}">
                      <a16:colId xmlns:a16="http://schemas.microsoft.com/office/drawing/2014/main" xmlns="" val="3523855238"/>
                    </a:ext>
                  </a:extLst>
                </a:gridCol>
                <a:gridCol w="413634">
                  <a:extLst>
                    <a:ext uri="{9D8B030D-6E8A-4147-A177-3AD203B41FA5}">
                      <a16:colId xmlns:a16="http://schemas.microsoft.com/office/drawing/2014/main" xmlns="" val="2126082654"/>
                    </a:ext>
                  </a:extLst>
                </a:gridCol>
                <a:gridCol w="413634">
                  <a:extLst>
                    <a:ext uri="{9D8B030D-6E8A-4147-A177-3AD203B41FA5}">
                      <a16:colId xmlns:a16="http://schemas.microsoft.com/office/drawing/2014/main" xmlns=""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89840533"/>
                  </a:ext>
                </a:extLst>
              </a:tr>
            </a:tbl>
          </a:graphicData>
        </a:graphic>
      </p:graphicFrame>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xmlns=""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xmlns=""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xmlns="" val="2798934004"/>
                    </a:ext>
                  </a:extLst>
                </a:gridCol>
                <a:gridCol w="2728070">
                  <a:extLst>
                    <a:ext uri="{9D8B030D-6E8A-4147-A177-3AD203B41FA5}">
                      <a16:colId xmlns:a16="http://schemas.microsoft.com/office/drawing/2014/main" xmlns="" val="1593522546"/>
                    </a:ext>
                  </a:extLst>
                </a:gridCol>
                <a:gridCol w="378963">
                  <a:extLst>
                    <a:ext uri="{9D8B030D-6E8A-4147-A177-3AD203B41FA5}">
                      <a16:colId xmlns:a16="http://schemas.microsoft.com/office/drawing/2014/main" xmlns="" val="3764395784"/>
                    </a:ext>
                  </a:extLst>
                </a:gridCol>
                <a:gridCol w="378963">
                  <a:extLst>
                    <a:ext uri="{9D8B030D-6E8A-4147-A177-3AD203B41FA5}">
                      <a16:colId xmlns:a16="http://schemas.microsoft.com/office/drawing/2014/main" xmlns="" val="2836996947"/>
                    </a:ext>
                  </a:extLst>
                </a:gridCol>
                <a:gridCol w="378963">
                  <a:extLst>
                    <a:ext uri="{9D8B030D-6E8A-4147-A177-3AD203B41FA5}">
                      <a16:colId xmlns:a16="http://schemas.microsoft.com/office/drawing/2014/main" xmlns="" val="16998547"/>
                    </a:ext>
                  </a:extLst>
                </a:gridCol>
                <a:gridCol w="378963">
                  <a:extLst>
                    <a:ext uri="{9D8B030D-6E8A-4147-A177-3AD203B41FA5}">
                      <a16:colId xmlns:a16="http://schemas.microsoft.com/office/drawing/2014/main" xmlns="" val="1136910723"/>
                    </a:ext>
                  </a:extLst>
                </a:gridCol>
                <a:gridCol w="503879">
                  <a:extLst>
                    <a:ext uri="{9D8B030D-6E8A-4147-A177-3AD203B41FA5}">
                      <a16:colId xmlns:a16="http://schemas.microsoft.com/office/drawing/2014/main" xmlns="" val="4160869444"/>
                    </a:ext>
                  </a:extLst>
                </a:gridCol>
                <a:gridCol w="2605081">
                  <a:extLst>
                    <a:ext uri="{9D8B030D-6E8A-4147-A177-3AD203B41FA5}">
                      <a16:colId xmlns:a16="http://schemas.microsoft.com/office/drawing/2014/main" xmlns="" val="4058845554"/>
                    </a:ext>
                  </a:extLst>
                </a:gridCol>
                <a:gridCol w="413634">
                  <a:extLst>
                    <a:ext uri="{9D8B030D-6E8A-4147-A177-3AD203B41FA5}">
                      <a16:colId xmlns:a16="http://schemas.microsoft.com/office/drawing/2014/main" xmlns="" val="893576538"/>
                    </a:ext>
                  </a:extLst>
                </a:gridCol>
                <a:gridCol w="413634">
                  <a:extLst>
                    <a:ext uri="{9D8B030D-6E8A-4147-A177-3AD203B41FA5}">
                      <a16:colId xmlns:a16="http://schemas.microsoft.com/office/drawing/2014/main" xmlns="" val="3523855238"/>
                    </a:ext>
                  </a:extLst>
                </a:gridCol>
                <a:gridCol w="413634">
                  <a:extLst>
                    <a:ext uri="{9D8B030D-6E8A-4147-A177-3AD203B41FA5}">
                      <a16:colId xmlns:a16="http://schemas.microsoft.com/office/drawing/2014/main" xmlns="" val="2126082654"/>
                    </a:ext>
                  </a:extLst>
                </a:gridCol>
                <a:gridCol w="413634">
                  <a:extLst>
                    <a:ext uri="{9D8B030D-6E8A-4147-A177-3AD203B41FA5}">
                      <a16:colId xmlns:a16="http://schemas.microsoft.com/office/drawing/2014/main" xmlns=""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xmlns=""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89840533"/>
                  </a:ext>
                </a:extLst>
              </a:tr>
            </a:tbl>
          </a:graphicData>
        </a:graphic>
      </p:graphicFrame>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xmlns=""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xmlns=""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xmlns=""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xmlns=""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xmlns=""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xmlns=""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xmlns=""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xmlns=""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xmlns=""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xmlns=""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xmlns=""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xmlns=""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xmlns=""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xmlns=""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xmlns=""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xmlns=""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xmlns=""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xmlns=""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xmlns=""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xmlns=""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xmlns=""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xmlns="" id="{42B7104A-93E7-4A1F-B81B-BBB2ADD9FC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xmlns=""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xmlns=""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xmlns=""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xmlns=""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xmlns=""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xmlns=""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xmlns="" id="{42B7104A-93E7-4A1F-B81B-BBB2ADD9FC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xmlns=""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xmlns=""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xmlns=""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xmlns=""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xmlns=""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xmlns=""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xmlns="" id="{0CFBB328-93E9-4011-A7D7-7D3DC23EF790}"/>
              </a:ext>
            </a:extLst>
          </p:cNvPr>
          <p:cNvSpPr>
            <a:spLocks noGrp="1"/>
          </p:cNvSpPr>
          <p:nvPr>
            <p:ph idx="1"/>
          </p:nvPr>
        </p:nvSpPr>
        <p:spPr>
          <a:xfrm>
            <a:off x="723569" y="5066084"/>
            <a:ext cx="10630230" cy="1325564"/>
          </a:xfrm>
        </p:spPr>
        <p:txBody>
          <a:bodyPr>
            <a:normAutofit lnSpcReduction="10000"/>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xmlns=""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xmlns=""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xmlns=""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xmlns=""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xmlns=""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xmlns=""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xmlns=""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xmlns="" id="{0CFBB328-93E9-4011-A7D7-7D3DC23EF790}"/>
              </a:ext>
            </a:extLst>
          </p:cNvPr>
          <p:cNvSpPr>
            <a:spLocks noGrp="1"/>
          </p:cNvSpPr>
          <p:nvPr>
            <p:ph idx="1"/>
          </p:nvPr>
        </p:nvSpPr>
        <p:spPr>
          <a:xfrm>
            <a:off x="723569" y="5486400"/>
            <a:ext cx="10630230" cy="905247"/>
          </a:xfrm>
        </p:spPr>
        <p:txBody>
          <a:bodyPr>
            <a:normAutofit lnSpcReduction="10000"/>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xmlns=""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xmlns=""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xmlns=""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xmlns=""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xmlns=""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xmlns=""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xmlns=""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xmlns=""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xmlns=""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xmlns=""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xmlns=""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xmlns=""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xmlns=""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xmlns=""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xmlns=""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xmlns="" val="2798934004"/>
                    </a:ext>
                  </a:extLst>
                </a:gridCol>
                <a:gridCol w="858741">
                  <a:extLst>
                    <a:ext uri="{9D8B030D-6E8A-4147-A177-3AD203B41FA5}">
                      <a16:colId xmlns:a16="http://schemas.microsoft.com/office/drawing/2014/main" xmlns="" val="1593522546"/>
                    </a:ext>
                  </a:extLst>
                </a:gridCol>
                <a:gridCol w="3101008">
                  <a:extLst>
                    <a:ext uri="{9D8B030D-6E8A-4147-A177-3AD203B41FA5}">
                      <a16:colId xmlns:a16="http://schemas.microsoft.com/office/drawing/2014/main" xmlns="" val="1964046374"/>
                    </a:ext>
                  </a:extLst>
                </a:gridCol>
                <a:gridCol w="429371">
                  <a:extLst>
                    <a:ext uri="{9D8B030D-6E8A-4147-A177-3AD203B41FA5}">
                      <a16:colId xmlns:a16="http://schemas.microsoft.com/office/drawing/2014/main" xmlns="" val="699377342"/>
                    </a:ext>
                  </a:extLst>
                </a:gridCol>
                <a:gridCol w="1121134">
                  <a:extLst>
                    <a:ext uri="{9D8B030D-6E8A-4147-A177-3AD203B41FA5}">
                      <a16:colId xmlns:a16="http://schemas.microsoft.com/office/drawing/2014/main" xmlns="" val="438747241"/>
                    </a:ext>
                  </a:extLst>
                </a:gridCol>
                <a:gridCol w="2903550">
                  <a:extLst>
                    <a:ext uri="{9D8B030D-6E8A-4147-A177-3AD203B41FA5}">
                      <a16:colId xmlns:a16="http://schemas.microsoft.com/office/drawing/2014/main" xmlns=""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xmlns=""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xmlns=""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xmlns=""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xmlns=""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xmlns=""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xmlns="" val="1593522546"/>
                    </a:ext>
                  </a:extLst>
                </a:gridCol>
                <a:gridCol w="2416196">
                  <a:extLst>
                    <a:ext uri="{9D8B030D-6E8A-4147-A177-3AD203B41FA5}">
                      <a16:colId xmlns:a16="http://schemas.microsoft.com/office/drawing/2014/main" xmlns="" val="1964046374"/>
                    </a:ext>
                  </a:extLst>
                </a:gridCol>
                <a:gridCol w="875039">
                  <a:extLst>
                    <a:ext uri="{9D8B030D-6E8A-4147-A177-3AD203B41FA5}">
                      <a16:colId xmlns:a16="http://schemas.microsoft.com/office/drawing/2014/main" xmlns="" val="438747241"/>
                    </a:ext>
                  </a:extLst>
                </a:gridCol>
                <a:gridCol w="875039">
                  <a:extLst>
                    <a:ext uri="{9D8B030D-6E8A-4147-A177-3AD203B41FA5}">
                      <a16:colId xmlns:a16="http://schemas.microsoft.com/office/drawing/2014/main" xmlns="" val="524256649"/>
                    </a:ext>
                  </a:extLst>
                </a:gridCol>
                <a:gridCol w="2691190">
                  <a:extLst>
                    <a:ext uri="{9D8B030D-6E8A-4147-A177-3AD203B41FA5}">
                      <a16:colId xmlns:a16="http://schemas.microsoft.com/office/drawing/2014/main" xmlns=""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xmlns=""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xmlns=""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xmlns=""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xmlns=""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xmlns=""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xmlns=""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xmlns=""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xmlns="" id="{901CEC74-A516-49F2-9585-853878CC19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xmlns=""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xmlns=""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xmlns=""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xmlns=""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xmlns=""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xmlns=""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xmlns=""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xmlns=""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r>
              <a:rPr lang="en-US" altLang="ko-KR" dirty="0"/>
              <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xmlns=""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xmlns=""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xmlns=""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xmlns=""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xmlns=""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xmlns=""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xmlns=""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xmlns=""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xmlns=""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xmlns=""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xmlns=""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xmlns=""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xmlns=""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xmlns=""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xmlns=""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xmlns=""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xmlns=""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xmlns=""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xmlns=""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xmlns=""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xmlns=""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xmlns=""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xmlns=""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xmlns=""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xmlns=""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xmlns=""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xmlns=""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xmlns=""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xmlns=""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xmlns=""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xmlns=""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xmlns=""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xmlns=""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xmlns=""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xmlns=""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xmlns="" val="1593522546"/>
                    </a:ext>
                  </a:extLst>
                </a:gridCol>
                <a:gridCol w="5422489">
                  <a:extLst>
                    <a:ext uri="{9D8B030D-6E8A-4147-A177-3AD203B41FA5}">
                      <a16:colId xmlns:a16="http://schemas.microsoft.com/office/drawing/2014/main" xmlns=""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xmlns=""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xmlns=""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xmlns=""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xmlns=""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xmlns=""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xmlns=""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xmlns=""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xmlns=""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xmlns=""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xmlns="" id="{948E1B46-875D-4968-A193-286FC639BE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xmlns=""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xmlns=""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xmlns=""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xmlns=""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xmlns=""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xmlns=""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xmlns=""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r>
              <a:rPr lang="en-US" altLang="ko-KR" dirty="0"/>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xmlns=""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xmlns=""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xmlns=""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xmlns=""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xmlns=""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xmlns=""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xmlns=""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xmlns=""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xmlns=""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xmlns=""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xmlns=""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xmlns=""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xmlns="" val="1593522546"/>
                    </a:ext>
                  </a:extLst>
                </a:gridCol>
                <a:gridCol w="3277713">
                  <a:extLst>
                    <a:ext uri="{9D8B030D-6E8A-4147-A177-3AD203B41FA5}">
                      <a16:colId xmlns:a16="http://schemas.microsoft.com/office/drawing/2014/main" xmlns="" val="1964046374"/>
                    </a:ext>
                  </a:extLst>
                </a:gridCol>
                <a:gridCol w="1084333">
                  <a:extLst>
                    <a:ext uri="{9D8B030D-6E8A-4147-A177-3AD203B41FA5}">
                      <a16:colId xmlns:a16="http://schemas.microsoft.com/office/drawing/2014/main" xmlns=""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xmlns=""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xmlns=""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xmlns=""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r>
              <a:rPr lang="en-US" altLang="ko-KR" dirty="0"/>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xmlns=""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xmlns=""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xmlns="" id="{6815EC2D-86AB-4A3F-8F84-3639FB6B56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xmlns=""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xmlns=""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xmlns=""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xmlns=""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xmlns=""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xmlns=""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xmlns=""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xmlns=""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xmlns=""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xmlns=""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xmlns=""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xmlns=""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xmlns=""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xmlns=""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r>
              <a:rPr lang="en-US" altLang="ko-KR" dirty="0"/>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xmlns=""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xmlns=""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xmlns=""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xmlns=""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xmlns=""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xmlns=""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r>
              <a:rPr lang="en-US" altLang="ko-KR" dirty="0"/>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xmlns=""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xmlns=""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xmlns="" id="{6815EC2D-86AB-4A3F-8F84-3639FB6B56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xmlns=""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xmlns=""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xmlns=""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xmlns=""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xmlns=""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xmlns=""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xmlns=""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xmlns=""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xmlns=""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xmlns=""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xmlns=""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xmlns=""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xmlns=""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xmlns=""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xmlns=""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xmlns=""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xmlns=""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xmlns=""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xmlns=""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xmlns=""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xmlns=""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xmlns=""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xmlns=""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xmlns=""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xmlns=""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xmlns=""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xmlns=""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xmlns=""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xmlns=""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xmlns=""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xmlns=""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xmlns=""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xmlns=""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xmlns=""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xmlns=""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xmlns=""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xmlns=""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xmlns=""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xmlns=""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xmlns=""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xmlns=""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xmlns=""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xmlns=""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xmlns=""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xmlns=""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xmlns=""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xmlns=""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xmlns=""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xmlns=""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xmlns=""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xmlns=""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xmlns=""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xmlns=""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xmlns=""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xmlns=""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xmlns=""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xmlns=""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xmlns=""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xmlns=""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xmlns=""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xmlns=""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xmlns=""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xmlns=""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xmlns=""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xmlns=""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xmlns=""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xmlns=""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xmlns=""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xmlns=""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xmlns=""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xmlns=""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xmlns=""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xmlns=""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xmlns=""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xmlns=""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xmlns=""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xmlns=""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xmlns=""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xmlns=""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xmlns=""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xmlns=""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xmlns=""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xmlns=""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xmlns=""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xmlns=""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xmlns=""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xmlns=""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xmlns=""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xmlns=""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xmlns=""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xmlns=""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xmlns=""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xmlns=""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xmlns=""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xmlns=""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xmlns=""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xmlns=""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xmlns=""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xmlns=""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xmlns=""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xmlns=""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xmlns=""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xmlns=""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xmlns=""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xmlns=""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xmlns=""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xmlns=""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xmlns=""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xmlns=""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xmlns=""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xmlns=""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xmlns=""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xmlns=""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xmlns="" id="{C6269F74-1A27-41D1-9F50-B244F0FBA46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xmlns=""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xmlns="" id="{A886A8A6-5B83-4C20-BDEF-0ADD8E843B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xmlns=""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xmlns=""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xmlns="" id="{1B7B33DA-E665-4A71-A081-097499F916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xmlns=""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xmlns=""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xmlns=""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xmlns="" id="{3B618E96-3C30-4F78-B6B8-31460E466C1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xmlns=""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xmlns=""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xmlns=""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xmlns=""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xmlns=""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xmlns=""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xmlns=""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xmlns=""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xmlns=""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xmlns=""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xmlns=""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xmlns=""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xmlns=""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xmlns=""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xmlns=""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xmlns=""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xmlns=""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xmlns=""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xmlns=""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xmlns=""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xmlns=""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xmlns=""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xmlns=""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xmlns=""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xmlns=""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xmlns=""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xmlns=""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xmlns=""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xmlns=""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xmlns=""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xmlns=""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xmlns=""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xmlns=""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xmlns=""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xmlns="" id="{13CF99E4-A809-49AD-8700-ECD2D5AB9F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xmlns=""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xmlns=""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xmlns=""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r>
              <a:rPr lang="en-US" altLang="ko-KR" dirty="0"/>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xmlns=""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xmlns="" id="{13CF99E4-A809-49AD-8700-ECD2D5AB9F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xmlns=""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xmlns=""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xmlns=""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xmlns=""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r>
              <a:rPr lang="en-US" altLang="ko-KR" dirty="0"/>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xmlns=""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xmlns="" val="1593522546"/>
                    </a:ext>
                  </a:extLst>
                </a:gridCol>
                <a:gridCol w="1459149">
                  <a:extLst>
                    <a:ext uri="{9D8B030D-6E8A-4147-A177-3AD203B41FA5}">
                      <a16:colId xmlns:a16="http://schemas.microsoft.com/office/drawing/2014/main" xmlns="" val="1964046374"/>
                    </a:ext>
                  </a:extLst>
                </a:gridCol>
                <a:gridCol w="1044102">
                  <a:extLst>
                    <a:ext uri="{9D8B030D-6E8A-4147-A177-3AD203B41FA5}">
                      <a16:colId xmlns:a16="http://schemas.microsoft.com/office/drawing/2014/main" xmlns="" val="1853058942"/>
                    </a:ext>
                  </a:extLst>
                </a:gridCol>
                <a:gridCol w="700393">
                  <a:extLst>
                    <a:ext uri="{9D8B030D-6E8A-4147-A177-3AD203B41FA5}">
                      <a16:colId xmlns:a16="http://schemas.microsoft.com/office/drawing/2014/main" xmlns=""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bl>
          </a:graphicData>
        </a:graphic>
      </p:graphicFrame>
      <p:sp>
        <p:nvSpPr>
          <p:cNvPr id="10" name="TextBox 9">
            <a:extLst>
              <a:ext uri="{FF2B5EF4-FFF2-40B4-BE49-F238E27FC236}">
                <a16:creationId xmlns:a16="http://schemas.microsoft.com/office/drawing/2014/main" xmlns=""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xmlns=""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xmlns=""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xmlns="" val="1593522546"/>
                    </a:ext>
                  </a:extLst>
                </a:gridCol>
                <a:gridCol w="5486398">
                  <a:extLst>
                    <a:ext uri="{9D8B030D-6E8A-4147-A177-3AD203B41FA5}">
                      <a16:colId xmlns:a16="http://schemas.microsoft.com/office/drawing/2014/main" xmlns=""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75133713"/>
                  </a:ext>
                </a:extLst>
              </a:tr>
            </a:tbl>
          </a:graphicData>
        </a:graphic>
      </p:graphicFrame>
      <p:grpSp>
        <p:nvGrpSpPr>
          <p:cNvPr id="9" name="그룹 8">
            <a:extLst>
              <a:ext uri="{FF2B5EF4-FFF2-40B4-BE49-F238E27FC236}">
                <a16:creationId xmlns:a16="http://schemas.microsoft.com/office/drawing/2014/main" xmlns=""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xmlns=""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xmlns=""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xmlns=""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xmlns=""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xmlns=""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xmlns=""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xmlns=""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xmlns=""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xmlns=""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xmlns=""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xmlns=""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xmlns=""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xmlns=""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xmlns=""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xmlns=""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xmlns=""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xmlns=""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xmlns=""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xmlns=""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xmlns=""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xmlns=""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xmlns=""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xmlns=""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xmlns=""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xmlns=""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xmlns=""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xmlns=""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xmlns=""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xmlns=""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xmlns=""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xmlns=""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xmlns="" id="{95818F05-95F6-455B-90F8-2599738D651C}"/>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xmlns="" id="{3ABC7967-91FD-4B8F-9975-CEEB936EB61B}"/>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xmlns="" id="{8314F140-EC7E-4BF9-8A5D-F9B97C2E64EB}"/>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xmlns="" id="{C70A1689-6E93-48BC-B4A0-7C469907EE53}"/>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xmlns=""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xmlns=""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xmlns=""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xmlns=""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xmlns=""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r>
              <a:rPr lang="en-US" altLang="ko-KR" dirty="0"/>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xmlns=""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xmlns=""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xmlns=""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xmlns=""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xmlns=""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xmlns=""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r>
              <a:rPr lang="en-US" altLang="ko-KR" dirty="0"/>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xmlns=""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xmlns=""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xmlns=""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xmlns=""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r>
              <a:rPr lang="en-US" altLang="ko-KR" dirty="0"/>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xmlns=""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xmlns=""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xmlns=""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xmlns=""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xmlns=""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xmlns=""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xmlns=""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xmlns=""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xmlns="" val="3942037321"/>
                  </a:ext>
                </a:extLst>
              </a:tr>
            </a:tbl>
          </a:graphicData>
        </a:graphic>
      </p:graphicFrame>
      <p:sp>
        <p:nvSpPr>
          <p:cNvPr id="12" name="TextBox 11">
            <a:extLst>
              <a:ext uri="{FF2B5EF4-FFF2-40B4-BE49-F238E27FC236}">
                <a16:creationId xmlns:a16="http://schemas.microsoft.com/office/drawing/2014/main" xmlns=""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51886</TotalTime>
  <Words>29065</Words>
  <Application>Microsoft Office PowerPoint</Application>
  <PresentationFormat>와이드스크린</PresentationFormat>
  <Paragraphs>7959</Paragraphs>
  <Slides>433</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433</vt:i4>
      </vt:variant>
    </vt:vector>
  </HeadingPairs>
  <TitlesOfParts>
    <vt:vector size="456"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Source Sans Pro</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/Environ/WSL2(command)  WSL2 command 설치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양수</vt:lpstr>
      <vt:lpstr>/Theory/T14   정보의 표현 - 진수</vt:lpstr>
      <vt:lpstr>/Theory/T14   정보의 표현 – 진수</vt:lpstr>
      <vt:lpstr>PowerPoint 프레젠테이션</vt:lpstr>
      <vt:lpstr>/Theory/T14   정보의 표현 – 진수</vt:lpstr>
      <vt:lpstr>PowerPoint 프레젠테이션</vt:lpstr>
      <vt:lpstr>/Theory/T14  음수의 표현</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user</cp:lastModifiedBy>
  <cp:revision>792</cp:revision>
  <dcterms:created xsi:type="dcterms:W3CDTF">2021-02-08T02:39:04Z</dcterms:created>
  <dcterms:modified xsi:type="dcterms:W3CDTF">2023-02-14T23:50:11Z</dcterms:modified>
</cp:coreProperties>
</file>